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8" r:id="rId3"/>
    <p:sldId id="289" r:id="rId4"/>
    <p:sldId id="259" r:id="rId5"/>
    <p:sldId id="286" r:id="rId6"/>
    <p:sldId id="287" r:id="rId7"/>
    <p:sldId id="285" r:id="rId8"/>
    <p:sldId id="263" r:id="rId9"/>
    <p:sldId id="261" r:id="rId10"/>
    <p:sldId id="290" r:id="rId11"/>
    <p:sldId id="292" r:id="rId12"/>
    <p:sldId id="291" r:id="rId13"/>
    <p:sldId id="266" r:id="rId14"/>
    <p:sldId id="293" r:id="rId15"/>
    <p:sldId id="281" r:id="rId16"/>
    <p:sldId id="294" r:id="rId17"/>
    <p:sldId id="295" r:id="rId18"/>
    <p:sldId id="296" r:id="rId19"/>
    <p:sldId id="297" r:id="rId20"/>
    <p:sldId id="299" r:id="rId21"/>
    <p:sldId id="298"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6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56"/>
    <p:restoredTop sz="94670"/>
  </p:normalViewPr>
  <p:slideViewPr>
    <p:cSldViewPr snapToGrid="0" snapToObjects="1">
      <p:cViewPr varScale="1">
        <p:scale>
          <a:sx n="105" d="100"/>
          <a:sy n="105" d="100"/>
        </p:scale>
        <p:origin x="22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30.png"/><Relationship Id="rId6" Type="http://schemas.openxmlformats.org/officeDocument/2006/relationships/image" Target="../media/image27.svg"/><Relationship Id="rId5" Type="http://schemas.openxmlformats.org/officeDocument/2006/relationships/image" Target="../media/image3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svg"/><Relationship Id="rId1"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279E9-A390-4358-8D30-05D32BE6083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79AA3F9-AEF8-4419-A3F5-9365CC9DFB76}">
      <dgm:prSet/>
      <dgm:spPr/>
      <dgm:t>
        <a:bodyPr/>
        <a:lstStyle/>
        <a:p>
          <a:pPr>
            <a:defRPr cap="all"/>
          </a:pPr>
          <a:r>
            <a:rPr lang="en-US" dirty="0">
              <a:solidFill>
                <a:srgbClr val="FFC000"/>
              </a:solidFill>
            </a:rPr>
            <a:t>History and Evolution</a:t>
          </a:r>
        </a:p>
      </dgm:t>
    </dgm:pt>
    <dgm:pt modelId="{E14437F5-1587-4D1F-B729-23ACC8D6AF47}" type="parTrans" cxnId="{89CB8EC5-2BAE-4E97-BF0B-EFDC32D60A9F}">
      <dgm:prSet/>
      <dgm:spPr/>
      <dgm:t>
        <a:bodyPr/>
        <a:lstStyle/>
        <a:p>
          <a:endParaRPr lang="en-US"/>
        </a:p>
      </dgm:t>
    </dgm:pt>
    <dgm:pt modelId="{27FB062C-792A-41BA-A2C0-7CA0E246B04D}" type="sibTrans" cxnId="{89CB8EC5-2BAE-4E97-BF0B-EFDC32D60A9F}">
      <dgm:prSet/>
      <dgm:spPr/>
      <dgm:t>
        <a:bodyPr/>
        <a:lstStyle/>
        <a:p>
          <a:endParaRPr lang="en-US"/>
        </a:p>
      </dgm:t>
    </dgm:pt>
    <dgm:pt modelId="{60EEB8B7-3C51-47D9-AC85-B9AF6F9B3E4F}">
      <dgm:prSet/>
      <dgm:spPr/>
      <dgm:t>
        <a:bodyPr/>
        <a:lstStyle/>
        <a:p>
          <a:pPr>
            <a:defRPr cap="all"/>
          </a:pPr>
          <a:r>
            <a:rPr lang="en-US" dirty="0">
              <a:solidFill>
                <a:srgbClr val="FFC000"/>
              </a:solidFill>
            </a:rPr>
            <a:t>JS in browser</a:t>
          </a:r>
        </a:p>
      </dgm:t>
    </dgm:pt>
    <dgm:pt modelId="{66E135D0-BE60-4B5E-B115-F4EABD24712F}" type="parTrans" cxnId="{1A2D35EB-0500-4A7F-9169-24D6860466D9}">
      <dgm:prSet/>
      <dgm:spPr/>
      <dgm:t>
        <a:bodyPr/>
        <a:lstStyle/>
        <a:p>
          <a:endParaRPr lang="en-US"/>
        </a:p>
      </dgm:t>
    </dgm:pt>
    <dgm:pt modelId="{38144B6F-5889-4165-93CE-989AF6C3C516}" type="sibTrans" cxnId="{1A2D35EB-0500-4A7F-9169-24D6860466D9}">
      <dgm:prSet/>
      <dgm:spPr/>
      <dgm:t>
        <a:bodyPr/>
        <a:lstStyle/>
        <a:p>
          <a:endParaRPr lang="en-US"/>
        </a:p>
      </dgm:t>
    </dgm:pt>
    <dgm:pt modelId="{1D31E5C7-8EC2-4389-9F68-18611AF77C59}">
      <dgm:prSet/>
      <dgm:spPr/>
      <dgm:t>
        <a:bodyPr/>
        <a:lstStyle/>
        <a:p>
          <a:pPr>
            <a:defRPr cap="all"/>
          </a:pPr>
          <a:r>
            <a:rPr lang="en-US" dirty="0">
              <a:solidFill>
                <a:srgbClr val="FFC000"/>
              </a:solidFill>
            </a:rPr>
            <a:t>JS in node</a:t>
          </a:r>
        </a:p>
      </dgm:t>
    </dgm:pt>
    <dgm:pt modelId="{9C3E40E7-63D4-48BA-9D26-9C4F02136759}" type="parTrans" cxnId="{A62A0A94-3FBC-4574-92BB-4CF330912BA6}">
      <dgm:prSet/>
      <dgm:spPr/>
      <dgm:t>
        <a:bodyPr/>
        <a:lstStyle/>
        <a:p>
          <a:endParaRPr lang="en-US"/>
        </a:p>
      </dgm:t>
    </dgm:pt>
    <dgm:pt modelId="{99E16D4D-3983-47E1-A591-27E82F879667}" type="sibTrans" cxnId="{A62A0A94-3FBC-4574-92BB-4CF330912BA6}">
      <dgm:prSet/>
      <dgm:spPr/>
      <dgm:t>
        <a:bodyPr/>
        <a:lstStyle/>
        <a:p>
          <a:endParaRPr lang="en-US"/>
        </a:p>
      </dgm:t>
    </dgm:pt>
    <dgm:pt modelId="{39DEC3A5-ED6A-43FA-8C35-169C22938C55}" type="pres">
      <dgm:prSet presAssocID="{35F279E9-A390-4358-8D30-05D32BE6083C}" presName="root" presStyleCnt="0">
        <dgm:presLayoutVars>
          <dgm:dir/>
          <dgm:resizeHandles val="exact"/>
        </dgm:presLayoutVars>
      </dgm:prSet>
      <dgm:spPr/>
    </dgm:pt>
    <dgm:pt modelId="{30B8448D-A38E-4B7C-9574-EAA305EAC4FC}" type="pres">
      <dgm:prSet presAssocID="{979AA3F9-AEF8-4419-A3F5-9365CC9DFB76}" presName="compNode" presStyleCnt="0"/>
      <dgm:spPr/>
    </dgm:pt>
    <dgm:pt modelId="{11ED436F-8002-47E6-847E-A432465D196A}" type="pres">
      <dgm:prSet presAssocID="{979AA3F9-AEF8-4419-A3F5-9365CC9DFB76}" presName="iconBgRect" presStyleLbl="bgShp" presStyleIdx="0" presStyleCnt="3"/>
      <dgm:spPr>
        <a:prstGeom prst="round2DiagRect">
          <a:avLst>
            <a:gd name="adj1" fmla="val 29727"/>
            <a:gd name="adj2" fmla="val 0"/>
          </a:avLst>
        </a:prstGeom>
      </dgm:spPr>
    </dgm:pt>
    <dgm:pt modelId="{A0C21A39-3E4E-40D6-A504-91DFD5DEECC4}" type="pres">
      <dgm:prSet presAssocID="{979AA3F9-AEF8-4419-A3F5-9365CC9DFB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4DF5E99F-464A-4062-AE52-357B0EEE80F6}" type="pres">
      <dgm:prSet presAssocID="{979AA3F9-AEF8-4419-A3F5-9365CC9DFB76}" presName="spaceRect" presStyleCnt="0"/>
      <dgm:spPr/>
    </dgm:pt>
    <dgm:pt modelId="{4595EAB1-D648-4F7C-98D5-8471E995C95C}" type="pres">
      <dgm:prSet presAssocID="{979AA3F9-AEF8-4419-A3F5-9365CC9DFB76}" presName="textRect" presStyleLbl="revTx" presStyleIdx="0" presStyleCnt="3">
        <dgm:presLayoutVars>
          <dgm:chMax val="1"/>
          <dgm:chPref val="1"/>
        </dgm:presLayoutVars>
      </dgm:prSet>
      <dgm:spPr/>
    </dgm:pt>
    <dgm:pt modelId="{FEB64369-083B-4BAA-B436-9D94B21A7DFF}" type="pres">
      <dgm:prSet presAssocID="{27FB062C-792A-41BA-A2C0-7CA0E246B04D}" presName="sibTrans" presStyleCnt="0"/>
      <dgm:spPr/>
    </dgm:pt>
    <dgm:pt modelId="{3808FD0D-9352-4464-AC86-32C106DBAAAF}" type="pres">
      <dgm:prSet presAssocID="{60EEB8B7-3C51-47D9-AC85-B9AF6F9B3E4F}" presName="compNode" presStyleCnt="0"/>
      <dgm:spPr/>
    </dgm:pt>
    <dgm:pt modelId="{F1D9C0DD-22BE-464A-965B-1ADA52BFD2C3}" type="pres">
      <dgm:prSet presAssocID="{60EEB8B7-3C51-47D9-AC85-B9AF6F9B3E4F}" presName="iconBgRect" presStyleLbl="bgShp" presStyleIdx="1" presStyleCnt="3"/>
      <dgm:spPr>
        <a:prstGeom prst="round2DiagRect">
          <a:avLst>
            <a:gd name="adj1" fmla="val 29727"/>
            <a:gd name="adj2" fmla="val 0"/>
          </a:avLst>
        </a:prstGeom>
      </dgm:spPr>
    </dgm:pt>
    <dgm:pt modelId="{70AF6634-A522-44FF-AA54-B0A1ACE85856}" type="pres">
      <dgm:prSet presAssocID="{60EEB8B7-3C51-47D9-AC85-B9AF6F9B3E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343FEA12-29D6-440D-B309-9C2B09BA7CDB}" type="pres">
      <dgm:prSet presAssocID="{60EEB8B7-3C51-47D9-AC85-B9AF6F9B3E4F}" presName="spaceRect" presStyleCnt="0"/>
      <dgm:spPr/>
    </dgm:pt>
    <dgm:pt modelId="{47BC8D03-0BDF-463E-99BC-0D7DEE3C4429}" type="pres">
      <dgm:prSet presAssocID="{60EEB8B7-3C51-47D9-AC85-B9AF6F9B3E4F}" presName="textRect" presStyleLbl="revTx" presStyleIdx="1" presStyleCnt="3">
        <dgm:presLayoutVars>
          <dgm:chMax val="1"/>
          <dgm:chPref val="1"/>
        </dgm:presLayoutVars>
      </dgm:prSet>
      <dgm:spPr/>
    </dgm:pt>
    <dgm:pt modelId="{EFC5A64C-C948-4F84-A4DC-A5035F92CF43}" type="pres">
      <dgm:prSet presAssocID="{38144B6F-5889-4165-93CE-989AF6C3C516}" presName="sibTrans" presStyleCnt="0"/>
      <dgm:spPr/>
    </dgm:pt>
    <dgm:pt modelId="{8750D881-8373-426F-A499-4E7DCB4FD8CA}" type="pres">
      <dgm:prSet presAssocID="{1D31E5C7-8EC2-4389-9F68-18611AF77C59}" presName="compNode" presStyleCnt="0"/>
      <dgm:spPr/>
    </dgm:pt>
    <dgm:pt modelId="{9A3F235E-6520-4005-B383-C2DB6129F31D}" type="pres">
      <dgm:prSet presAssocID="{1D31E5C7-8EC2-4389-9F68-18611AF77C59}" presName="iconBgRect" presStyleLbl="bgShp" presStyleIdx="2" presStyleCnt="3"/>
      <dgm:spPr>
        <a:prstGeom prst="round2DiagRect">
          <a:avLst>
            <a:gd name="adj1" fmla="val 29727"/>
            <a:gd name="adj2" fmla="val 0"/>
          </a:avLst>
        </a:prstGeom>
      </dgm:spPr>
    </dgm:pt>
    <dgm:pt modelId="{7CAE09EE-B195-45A3-967A-6A6814916C05}" type="pres">
      <dgm:prSet presAssocID="{1D31E5C7-8EC2-4389-9F68-18611AF77C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561552A-02FD-4D83-85D2-EB700F5B4244}" type="pres">
      <dgm:prSet presAssocID="{1D31E5C7-8EC2-4389-9F68-18611AF77C59}" presName="spaceRect" presStyleCnt="0"/>
      <dgm:spPr/>
    </dgm:pt>
    <dgm:pt modelId="{000392C1-56D9-4436-938F-33C9E98E8577}" type="pres">
      <dgm:prSet presAssocID="{1D31E5C7-8EC2-4389-9F68-18611AF77C59}" presName="textRect" presStyleLbl="revTx" presStyleIdx="2" presStyleCnt="3">
        <dgm:presLayoutVars>
          <dgm:chMax val="1"/>
          <dgm:chPref val="1"/>
        </dgm:presLayoutVars>
      </dgm:prSet>
      <dgm:spPr/>
    </dgm:pt>
  </dgm:ptLst>
  <dgm:cxnLst>
    <dgm:cxn modelId="{4BFD9024-46CE-4BC8-AB8D-B7916993F819}" type="presOf" srcId="{1D31E5C7-8EC2-4389-9F68-18611AF77C59}" destId="{000392C1-56D9-4436-938F-33C9E98E8577}" srcOrd="0" destOrd="0" presId="urn:microsoft.com/office/officeart/2018/5/layout/IconLeafLabelList"/>
    <dgm:cxn modelId="{A077126C-62C9-4CAA-BEA1-11F3BB0E6921}" type="presOf" srcId="{60EEB8B7-3C51-47D9-AC85-B9AF6F9B3E4F}" destId="{47BC8D03-0BDF-463E-99BC-0D7DEE3C4429}" srcOrd="0" destOrd="0" presId="urn:microsoft.com/office/officeart/2018/5/layout/IconLeafLabelList"/>
    <dgm:cxn modelId="{91FD446D-E1A2-45E2-B87F-0056C5DA26C0}" type="presOf" srcId="{35F279E9-A390-4358-8D30-05D32BE6083C}" destId="{39DEC3A5-ED6A-43FA-8C35-169C22938C55}" srcOrd="0" destOrd="0" presId="urn:microsoft.com/office/officeart/2018/5/layout/IconLeafLabelList"/>
    <dgm:cxn modelId="{20BB8F75-C5E0-4EE2-BD2A-BB896EF47508}" type="presOf" srcId="{979AA3F9-AEF8-4419-A3F5-9365CC9DFB76}" destId="{4595EAB1-D648-4F7C-98D5-8471E995C95C}" srcOrd="0" destOrd="0" presId="urn:microsoft.com/office/officeart/2018/5/layout/IconLeafLabelList"/>
    <dgm:cxn modelId="{A62A0A94-3FBC-4574-92BB-4CF330912BA6}" srcId="{35F279E9-A390-4358-8D30-05D32BE6083C}" destId="{1D31E5C7-8EC2-4389-9F68-18611AF77C59}" srcOrd="2" destOrd="0" parTransId="{9C3E40E7-63D4-48BA-9D26-9C4F02136759}" sibTransId="{99E16D4D-3983-47E1-A591-27E82F879667}"/>
    <dgm:cxn modelId="{89CB8EC5-2BAE-4E97-BF0B-EFDC32D60A9F}" srcId="{35F279E9-A390-4358-8D30-05D32BE6083C}" destId="{979AA3F9-AEF8-4419-A3F5-9365CC9DFB76}" srcOrd="0" destOrd="0" parTransId="{E14437F5-1587-4D1F-B729-23ACC8D6AF47}" sibTransId="{27FB062C-792A-41BA-A2C0-7CA0E246B04D}"/>
    <dgm:cxn modelId="{1A2D35EB-0500-4A7F-9169-24D6860466D9}" srcId="{35F279E9-A390-4358-8D30-05D32BE6083C}" destId="{60EEB8B7-3C51-47D9-AC85-B9AF6F9B3E4F}" srcOrd="1" destOrd="0" parTransId="{66E135D0-BE60-4B5E-B115-F4EABD24712F}" sibTransId="{38144B6F-5889-4165-93CE-989AF6C3C516}"/>
    <dgm:cxn modelId="{F2F647BF-E0FB-4382-A12B-0A9B28714836}" type="presParOf" srcId="{39DEC3A5-ED6A-43FA-8C35-169C22938C55}" destId="{30B8448D-A38E-4B7C-9574-EAA305EAC4FC}" srcOrd="0" destOrd="0" presId="urn:microsoft.com/office/officeart/2018/5/layout/IconLeafLabelList"/>
    <dgm:cxn modelId="{75989D12-35AF-4348-8ECF-4E4DEAC2B7D7}" type="presParOf" srcId="{30B8448D-A38E-4B7C-9574-EAA305EAC4FC}" destId="{11ED436F-8002-47E6-847E-A432465D196A}" srcOrd="0" destOrd="0" presId="urn:microsoft.com/office/officeart/2018/5/layout/IconLeafLabelList"/>
    <dgm:cxn modelId="{B5CE3D52-8D04-4AB9-ADE2-969FACD1B17A}" type="presParOf" srcId="{30B8448D-A38E-4B7C-9574-EAA305EAC4FC}" destId="{A0C21A39-3E4E-40D6-A504-91DFD5DEECC4}" srcOrd="1" destOrd="0" presId="urn:microsoft.com/office/officeart/2018/5/layout/IconLeafLabelList"/>
    <dgm:cxn modelId="{57E04190-D052-4B25-A686-15D8033AD99D}" type="presParOf" srcId="{30B8448D-A38E-4B7C-9574-EAA305EAC4FC}" destId="{4DF5E99F-464A-4062-AE52-357B0EEE80F6}" srcOrd="2" destOrd="0" presId="urn:microsoft.com/office/officeart/2018/5/layout/IconLeafLabelList"/>
    <dgm:cxn modelId="{948CC2B1-D19D-4165-BFC8-D51A5BF47268}" type="presParOf" srcId="{30B8448D-A38E-4B7C-9574-EAA305EAC4FC}" destId="{4595EAB1-D648-4F7C-98D5-8471E995C95C}" srcOrd="3" destOrd="0" presId="urn:microsoft.com/office/officeart/2018/5/layout/IconLeafLabelList"/>
    <dgm:cxn modelId="{B29676A2-8CC1-42B7-9874-62E499808DF1}" type="presParOf" srcId="{39DEC3A5-ED6A-43FA-8C35-169C22938C55}" destId="{FEB64369-083B-4BAA-B436-9D94B21A7DFF}" srcOrd="1" destOrd="0" presId="urn:microsoft.com/office/officeart/2018/5/layout/IconLeafLabelList"/>
    <dgm:cxn modelId="{075EAFD5-3C74-463E-82C8-F114CC1E91E2}" type="presParOf" srcId="{39DEC3A5-ED6A-43FA-8C35-169C22938C55}" destId="{3808FD0D-9352-4464-AC86-32C106DBAAAF}" srcOrd="2" destOrd="0" presId="urn:microsoft.com/office/officeart/2018/5/layout/IconLeafLabelList"/>
    <dgm:cxn modelId="{2679E1AD-17C1-4527-AA9A-103137DFD389}" type="presParOf" srcId="{3808FD0D-9352-4464-AC86-32C106DBAAAF}" destId="{F1D9C0DD-22BE-464A-965B-1ADA52BFD2C3}" srcOrd="0" destOrd="0" presId="urn:microsoft.com/office/officeart/2018/5/layout/IconLeafLabelList"/>
    <dgm:cxn modelId="{504E8694-818E-4C57-9C28-6DA6B42B8C5F}" type="presParOf" srcId="{3808FD0D-9352-4464-AC86-32C106DBAAAF}" destId="{70AF6634-A522-44FF-AA54-B0A1ACE85856}" srcOrd="1" destOrd="0" presId="urn:microsoft.com/office/officeart/2018/5/layout/IconLeafLabelList"/>
    <dgm:cxn modelId="{8E796134-8B7C-46FA-AD84-FE4E44AB247B}" type="presParOf" srcId="{3808FD0D-9352-4464-AC86-32C106DBAAAF}" destId="{343FEA12-29D6-440D-B309-9C2B09BA7CDB}" srcOrd="2" destOrd="0" presId="urn:microsoft.com/office/officeart/2018/5/layout/IconLeafLabelList"/>
    <dgm:cxn modelId="{FD134A10-C0B1-45F7-8670-3FC58F215A54}" type="presParOf" srcId="{3808FD0D-9352-4464-AC86-32C106DBAAAF}" destId="{47BC8D03-0BDF-463E-99BC-0D7DEE3C4429}" srcOrd="3" destOrd="0" presId="urn:microsoft.com/office/officeart/2018/5/layout/IconLeafLabelList"/>
    <dgm:cxn modelId="{9D72A4F9-CCF0-4C14-AFB2-7CB9889BA2C4}" type="presParOf" srcId="{39DEC3A5-ED6A-43FA-8C35-169C22938C55}" destId="{EFC5A64C-C948-4F84-A4DC-A5035F92CF43}" srcOrd="3" destOrd="0" presId="urn:microsoft.com/office/officeart/2018/5/layout/IconLeafLabelList"/>
    <dgm:cxn modelId="{F7738D5F-3103-452C-8190-D90FDAF956C9}" type="presParOf" srcId="{39DEC3A5-ED6A-43FA-8C35-169C22938C55}" destId="{8750D881-8373-426F-A499-4E7DCB4FD8CA}" srcOrd="4" destOrd="0" presId="urn:microsoft.com/office/officeart/2018/5/layout/IconLeafLabelList"/>
    <dgm:cxn modelId="{4CB2C091-0909-48E6-A30D-12D3CB0D7F82}" type="presParOf" srcId="{8750D881-8373-426F-A499-4E7DCB4FD8CA}" destId="{9A3F235E-6520-4005-B383-C2DB6129F31D}" srcOrd="0" destOrd="0" presId="urn:microsoft.com/office/officeart/2018/5/layout/IconLeafLabelList"/>
    <dgm:cxn modelId="{5A776F67-1FCB-4C74-A3D4-B09163758DC5}" type="presParOf" srcId="{8750D881-8373-426F-A499-4E7DCB4FD8CA}" destId="{7CAE09EE-B195-45A3-967A-6A6814916C05}" srcOrd="1" destOrd="0" presId="urn:microsoft.com/office/officeart/2018/5/layout/IconLeafLabelList"/>
    <dgm:cxn modelId="{67E64AFA-A0E1-496E-89B1-318AC4460CC4}" type="presParOf" srcId="{8750D881-8373-426F-A499-4E7DCB4FD8CA}" destId="{2561552A-02FD-4D83-85D2-EB700F5B4244}" srcOrd="2" destOrd="0" presId="urn:microsoft.com/office/officeart/2018/5/layout/IconLeafLabelList"/>
    <dgm:cxn modelId="{24F03BB5-7757-43A5-9050-C2991DC34BAB}" type="presParOf" srcId="{8750D881-8373-426F-A499-4E7DCB4FD8CA}" destId="{000392C1-56D9-4436-938F-33C9E98E857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6C7942-5B45-48A0-9B9D-287074ADD19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AA249F-331F-4F8C-B65E-0485BA66E800}">
      <dgm:prSet/>
      <dgm:spPr/>
      <dgm:t>
        <a:bodyPr/>
        <a:lstStyle/>
        <a:p>
          <a:r>
            <a:rPr lang="en-US"/>
            <a:t>Asynchronous</a:t>
          </a:r>
        </a:p>
      </dgm:t>
    </dgm:pt>
    <dgm:pt modelId="{20F9BC96-FED8-4914-B529-22555A61B84E}" type="parTrans" cxnId="{0A3B468A-E1B1-4079-8FCE-A5466B2809D0}">
      <dgm:prSet/>
      <dgm:spPr/>
      <dgm:t>
        <a:bodyPr/>
        <a:lstStyle/>
        <a:p>
          <a:endParaRPr lang="en-US"/>
        </a:p>
      </dgm:t>
    </dgm:pt>
    <dgm:pt modelId="{AE19E00A-39DC-4081-9EFB-63385976EC87}" type="sibTrans" cxnId="{0A3B468A-E1B1-4079-8FCE-A5466B2809D0}">
      <dgm:prSet/>
      <dgm:spPr/>
      <dgm:t>
        <a:bodyPr/>
        <a:lstStyle/>
        <a:p>
          <a:endParaRPr lang="en-US"/>
        </a:p>
      </dgm:t>
    </dgm:pt>
    <dgm:pt modelId="{709E8C4D-A5F3-43C7-89EA-B4153202438E}">
      <dgm:prSet/>
      <dgm:spPr/>
      <dgm:t>
        <a:bodyPr/>
        <a:lstStyle/>
        <a:p>
          <a:r>
            <a:rPr lang="en-US"/>
            <a:t>Event driven</a:t>
          </a:r>
        </a:p>
      </dgm:t>
    </dgm:pt>
    <dgm:pt modelId="{EDAB1C80-5C0D-474E-9C87-8F99462FDA80}" type="parTrans" cxnId="{97E0315D-88C3-4118-9EC6-A03B11B3E384}">
      <dgm:prSet/>
      <dgm:spPr/>
      <dgm:t>
        <a:bodyPr/>
        <a:lstStyle/>
        <a:p>
          <a:endParaRPr lang="en-US"/>
        </a:p>
      </dgm:t>
    </dgm:pt>
    <dgm:pt modelId="{6C10DD2C-9C24-472B-BCAB-D4C1B05CB525}" type="sibTrans" cxnId="{97E0315D-88C3-4118-9EC6-A03B11B3E384}">
      <dgm:prSet/>
      <dgm:spPr/>
      <dgm:t>
        <a:bodyPr/>
        <a:lstStyle/>
        <a:p>
          <a:endParaRPr lang="en-US"/>
        </a:p>
      </dgm:t>
    </dgm:pt>
    <dgm:pt modelId="{2175587C-A904-4E3E-A480-CDA216312EAC}">
      <dgm:prSet/>
      <dgm:spPr/>
      <dgm:t>
        <a:bodyPr/>
        <a:lstStyle/>
        <a:p>
          <a:r>
            <a:rPr lang="en-US"/>
            <a:t>Non – blocking IO</a:t>
          </a:r>
        </a:p>
      </dgm:t>
    </dgm:pt>
    <dgm:pt modelId="{E6235871-2156-4857-805A-089E0E90AA9D}" type="parTrans" cxnId="{BABC3DC8-15F3-4F93-B6DF-D617E269B40C}">
      <dgm:prSet/>
      <dgm:spPr/>
      <dgm:t>
        <a:bodyPr/>
        <a:lstStyle/>
        <a:p>
          <a:endParaRPr lang="en-US"/>
        </a:p>
      </dgm:t>
    </dgm:pt>
    <dgm:pt modelId="{13618FB4-A8DF-46EA-9C76-7A8869171CE8}" type="sibTrans" cxnId="{BABC3DC8-15F3-4F93-B6DF-D617E269B40C}">
      <dgm:prSet/>
      <dgm:spPr/>
      <dgm:t>
        <a:bodyPr/>
        <a:lstStyle/>
        <a:p>
          <a:endParaRPr lang="en-US"/>
        </a:p>
      </dgm:t>
    </dgm:pt>
    <dgm:pt modelId="{B3C7D836-44F8-456F-A0CD-1CC24D7D2262}">
      <dgm:prSet/>
      <dgm:spPr/>
      <dgm:t>
        <a:bodyPr/>
        <a:lstStyle/>
        <a:p>
          <a:r>
            <a:rPr lang="en-US"/>
            <a:t>Java Script run time</a:t>
          </a:r>
        </a:p>
      </dgm:t>
    </dgm:pt>
    <dgm:pt modelId="{AD136DB4-5A1F-474E-8634-2C2F96E4707F}" type="parTrans" cxnId="{73393CB4-F75D-49D9-8BA5-58D323190934}">
      <dgm:prSet/>
      <dgm:spPr/>
      <dgm:t>
        <a:bodyPr/>
        <a:lstStyle/>
        <a:p>
          <a:endParaRPr lang="en-US"/>
        </a:p>
      </dgm:t>
    </dgm:pt>
    <dgm:pt modelId="{30C74A94-2A08-4EF9-A9D1-1D952761DBDA}" type="sibTrans" cxnId="{73393CB4-F75D-49D9-8BA5-58D323190934}">
      <dgm:prSet/>
      <dgm:spPr/>
      <dgm:t>
        <a:bodyPr/>
        <a:lstStyle/>
        <a:p>
          <a:endParaRPr lang="en-US"/>
        </a:p>
      </dgm:t>
    </dgm:pt>
    <dgm:pt modelId="{46E924AE-A670-43BD-8101-EE13F54DFE85}" type="pres">
      <dgm:prSet presAssocID="{326C7942-5B45-48A0-9B9D-287074ADD195}" presName="root" presStyleCnt="0">
        <dgm:presLayoutVars>
          <dgm:dir/>
          <dgm:resizeHandles val="exact"/>
        </dgm:presLayoutVars>
      </dgm:prSet>
      <dgm:spPr/>
    </dgm:pt>
    <dgm:pt modelId="{D3EBD515-0A5F-497B-AB05-375EA91C3BE4}" type="pres">
      <dgm:prSet presAssocID="{326C7942-5B45-48A0-9B9D-287074ADD195}" presName="container" presStyleCnt="0">
        <dgm:presLayoutVars>
          <dgm:dir/>
          <dgm:resizeHandles val="exact"/>
        </dgm:presLayoutVars>
      </dgm:prSet>
      <dgm:spPr/>
    </dgm:pt>
    <dgm:pt modelId="{0973D37C-3D2D-4492-AEEE-81C8EB1AD5AE}" type="pres">
      <dgm:prSet presAssocID="{D8AA249F-331F-4F8C-B65E-0485BA66E800}" presName="compNode" presStyleCnt="0"/>
      <dgm:spPr/>
    </dgm:pt>
    <dgm:pt modelId="{EDE67456-7FC1-483D-9E42-31F1E007C707}" type="pres">
      <dgm:prSet presAssocID="{D8AA249F-331F-4F8C-B65E-0485BA66E800}" presName="iconBgRect" presStyleLbl="bgShp" presStyleIdx="0" presStyleCnt="4"/>
      <dgm:spPr/>
    </dgm:pt>
    <dgm:pt modelId="{7C353246-506F-4067-A975-2CEC95C84A19}" type="pres">
      <dgm:prSet presAssocID="{D8AA249F-331F-4F8C-B65E-0485BA66E8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54484ED-213A-47B7-A85A-FB32807C6D4C}" type="pres">
      <dgm:prSet presAssocID="{D8AA249F-331F-4F8C-B65E-0485BA66E800}" presName="spaceRect" presStyleCnt="0"/>
      <dgm:spPr/>
    </dgm:pt>
    <dgm:pt modelId="{BA551AE5-179E-4DE9-A99A-A03FBF1C6370}" type="pres">
      <dgm:prSet presAssocID="{D8AA249F-331F-4F8C-B65E-0485BA66E800}" presName="textRect" presStyleLbl="revTx" presStyleIdx="0" presStyleCnt="4">
        <dgm:presLayoutVars>
          <dgm:chMax val="1"/>
          <dgm:chPref val="1"/>
        </dgm:presLayoutVars>
      </dgm:prSet>
      <dgm:spPr/>
    </dgm:pt>
    <dgm:pt modelId="{9C13C789-6946-4B0F-B174-3F5CD970D7BE}" type="pres">
      <dgm:prSet presAssocID="{AE19E00A-39DC-4081-9EFB-63385976EC87}" presName="sibTrans" presStyleLbl="sibTrans2D1" presStyleIdx="0" presStyleCnt="0"/>
      <dgm:spPr/>
    </dgm:pt>
    <dgm:pt modelId="{4807D3F0-6EB0-414E-81C8-1361B0ADE1B6}" type="pres">
      <dgm:prSet presAssocID="{709E8C4D-A5F3-43C7-89EA-B4153202438E}" presName="compNode" presStyleCnt="0"/>
      <dgm:spPr/>
    </dgm:pt>
    <dgm:pt modelId="{B74F5896-B11E-4A30-AAAA-36A6EDC8C250}" type="pres">
      <dgm:prSet presAssocID="{709E8C4D-A5F3-43C7-89EA-B4153202438E}" presName="iconBgRect" presStyleLbl="bgShp" presStyleIdx="1" presStyleCnt="4"/>
      <dgm:spPr/>
    </dgm:pt>
    <dgm:pt modelId="{04A6D35D-5860-4454-9C4C-D17DD4DE3858}" type="pres">
      <dgm:prSet presAssocID="{709E8C4D-A5F3-43C7-89EA-B415320243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BA27BE65-6EA6-4F1E-91DE-3319E681E2EF}" type="pres">
      <dgm:prSet presAssocID="{709E8C4D-A5F3-43C7-89EA-B4153202438E}" presName="spaceRect" presStyleCnt="0"/>
      <dgm:spPr/>
    </dgm:pt>
    <dgm:pt modelId="{2FF0A300-6371-41F9-9E2F-1B44B866D6B7}" type="pres">
      <dgm:prSet presAssocID="{709E8C4D-A5F3-43C7-89EA-B4153202438E}" presName="textRect" presStyleLbl="revTx" presStyleIdx="1" presStyleCnt="4">
        <dgm:presLayoutVars>
          <dgm:chMax val="1"/>
          <dgm:chPref val="1"/>
        </dgm:presLayoutVars>
      </dgm:prSet>
      <dgm:spPr/>
    </dgm:pt>
    <dgm:pt modelId="{84DE70E3-C419-4627-ABB9-19C9291AB179}" type="pres">
      <dgm:prSet presAssocID="{6C10DD2C-9C24-472B-BCAB-D4C1B05CB525}" presName="sibTrans" presStyleLbl="sibTrans2D1" presStyleIdx="0" presStyleCnt="0"/>
      <dgm:spPr/>
    </dgm:pt>
    <dgm:pt modelId="{0A880F51-D821-414C-B5FA-0CF0ADA909F2}" type="pres">
      <dgm:prSet presAssocID="{2175587C-A904-4E3E-A480-CDA216312EAC}" presName="compNode" presStyleCnt="0"/>
      <dgm:spPr/>
    </dgm:pt>
    <dgm:pt modelId="{FAFF7743-650C-4D3E-A417-4A4F6786A113}" type="pres">
      <dgm:prSet presAssocID="{2175587C-A904-4E3E-A480-CDA216312EAC}" presName="iconBgRect" presStyleLbl="bgShp" presStyleIdx="2" presStyleCnt="4"/>
      <dgm:spPr/>
    </dgm:pt>
    <dgm:pt modelId="{43194ABE-F927-4A15-9330-A80E4A1568E1}" type="pres">
      <dgm:prSet presAssocID="{2175587C-A904-4E3E-A480-CDA21631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 sign"/>
        </a:ext>
      </dgm:extLst>
    </dgm:pt>
    <dgm:pt modelId="{9927A580-7DC9-474C-BB6E-DE2F92F7B1F5}" type="pres">
      <dgm:prSet presAssocID="{2175587C-A904-4E3E-A480-CDA216312EAC}" presName="spaceRect" presStyleCnt="0"/>
      <dgm:spPr/>
    </dgm:pt>
    <dgm:pt modelId="{1F9DAF6C-75EB-45E6-824C-8F1EB41A1AD8}" type="pres">
      <dgm:prSet presAssocID="{2175587C-A904-4E3E-A480-CDA216312EAC}" presName="textRect" presStyleLbl="revTx" presStyleIdx="2" presStyleCnt="4">
        <dgm:presLayoutVars>
          <dgm:chMax val="1"/>
          <dgm:chPref val="1"/>
        </dgm:presLayoutVars>
      </dgm:prSet>
      <dgm:spPr/>
    </dgm:pt>
    <dgm:pt modelId="{23F2B154-53BF-4141-9D89-FDD2FA63E3CB}" type="pres">
      <dgm:prSet presAssocID="{13618FB4-A8DF-46EA-9C76-7A8869171CE8}" presName="sibTrans" presStyleLbl="sibTrans2D1" presStyleIdx="0" presStyleCnt="0"/>
      <dgm:spPr/>
    </dgm:pt>
    <dgm:pt modelId="{1B5537C0-A6C7-4417-9291-13CAC26AC89A}" type="pres">
      <dgm:prSet presAssocID="{B3C7D836-44F8-456F-A0CD-1CC24D7D2262}" presName="compNode" presStyleCnt="0"/>
      <dgm:spPr/>
    </dgm:pt>
    <dgm:pt modelId="{2BC52006-77B1-470A-9684-7133517DFECF}" type="pres">
      <dgm:prSet presAssocID="{B3C7D836-44F8-456F-A0CD-1CC24D7D2262}" presName="iconBgRect" presStyleLbl="bgShp" presStyleIdx="3" presStyleCnt="4"/>
      <dgm:spPr/>
    </dgm:pt>
    <dgm:pt modelId="{F68E8234-3D18-4343-A168-52BF61E15735}" type="pres">
      <dgm:prSet presAssocID="{B3C7D836-44F8-456F-A0CD-1CC24D7D22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D6B6F844-F90C-4957-8ECD-CB5A26244676}" type="pres">
      <dgm:prSet presAssocID="{B3C7D836-44F8-456F-A0CD-1CC24D7D2262}" presName="spaceRect" presStyleCnt="0"/>
      <dgm:spPr/>
    </dgm:pt>
    <dgm:pt modelId="{C28B8280-7403-491C-B4A4-3623CC584F88}" type="pres">
      <dgm:prSet presAssocID="{B3C7D836-44F8-456F-A0CD-1CC24D7D2262}" presName="textRect" presStyleLbl="revTx" presStyleIdx="3" presStyleCnt="4">
        <dgm:presLayoutVars>
          <dgm:chMax val="1"/>
          <dgm:chPref val="1"/>
        </dgm:presLayoutVars>
      </dgm:prSet>
      <dgm:spPr/>
    </dgm:pt>
  </dgm:ptLst>
  <dgm:cxnLst>
    <dgm:cxn modelId="{4C21E250-5E82-4505-AAD0-D4542682ED0E}" type="presOf" srcId="{2175587C-A904-4E3E-A480-CDA216312EAC}" destId="{1F9DAF6C-75EB-45E6-824C-8F1EB41A1AD8}" srcOrd="0" destOrd="0" presId="urn:microsoft.com/office/officeart/2018/2/layout/IconCircleList"/>
    <dgm:cxn modelId="{A936EC54-4518-4439-83D3-1AAACEA9F883}" type="presOf" srcId="{326C7942-5B45-48A0-9B9D-287074ADD195}" destId="{46E924AE-A670-43BD-8101-EE13F54DFE85}" srcOrd="0" destOrd="0" presId="urn:microsoft.com/office/officeart/2018/2/layout/IconCircleList"/>
    <dgm:cxn modelId="{97E0315D-88C3-4118-9EC6-A03B11B3E384}" srcId="{326C7942-5B45-48A0-9B9D-287074ADD195}" destId="{709E8C4D-A5F3-43C7-89EA-B4153202438E}" srcOrd="1" destOrd="0" parTransId="{EDAB1C80-5C0D-474E-9C87-8F99462FDA80}" sibTransId="{6C10DD2C-9C24-472B-BCAB-D4C1B05CB525}"/>
    <dgm:cxn modelId="{E7B9A971-7D78-48EC-BE1E-B18FEB7800B7}" type="presOf" srcId="{D8AA249F-331F-4F8C-B65E-0485BA66E800}" destId="{BA551AE5-179E-4DE9-A99A-A03FBF1C6370}" srcOrd="0" destOrd="0" presId="urn:microsoft.com/office/officeart/2018/2/layout/IconCircleList"/>
    <dgm:cxn modelId="{1DBA027E-C7DA-482E-8036-4C51C09BAD3F}" type="presOf" srcId="{709E8C4D-A5F3-43C7-89EA-B4153202438E}" destId="{2FF0A300-6371-41F9-9E2F-1B44B866D6B7}" srcOrd="0" destOrd="0" presId="urn:microsoft.com/office/officeart/2018/2/layout/IconCircleList"/>
    <dgm:cxn modelId="{0A3B468A-E1B1-4079-8FCE-A5466B2809D0}" srcId="{326C7942-5B45-48A0-9B9D-287074ADD195}" destId="{D8AA249F-331F-4F8C-B65E-0485BA66E800}" srcOrd="0" destOrd="0" parTransId="{20F9BC96-FED8-4914-B529-22555A61B84E}" sibTransId="{AE19E00A-39DC-4081-9EFB-63385976EC87}"/>
    <dgm:cxn modelId="{2409A88B-89DE-47C2-B761-8F54E6DB8762}" type="presOf" srcId="{B3C7D836-44F8-456F-A0CD-1CC24D7D2262}" destId="{C28B8280-7403-491C-B4A4-3623CC584F88}" srcOrd="0" destOrd="0" presId="urn:microsoft.com/office/officeart/2018/2/layout/IconCircleList"/>
    <dgm:cxn modelId="{DA521498-4713-4011-AF3A-82D748151193}" type="presOf" srcId="{6C10DD2C-9C24-472B-BCAB-D4C1B05CB525}" destId="{84DE70E3-C419-4627-ABB9-19C9291AB179}" srcOrd="0" destOrd="0" presId="urn:microsoft.com/office/officeart/2018/2/layout/IconCircleList"/>
    <dgm:cxn modelId="{73393CB4-F75D-49D9-8BA5-58D323190934}" srcId="{326C7942-5B45-48A0-9B9D-287074ADD195}" destId="{B3C7D836-44F8-456F-A0CD-1CC24D7D2262}" srcOrd="3" destOrd="0" parTransId="{AD136DB4-5A1F-474E-8634-2C2F96E4707F}" sibTransId="{30C74A94-2A08-4EF9-A9D1-1D952761DBDA}"/>
    <dgm:cxn modelId="{8B94D0B7-6086-4E92-A6F4-22BB6820F8FC}" type="presOf" srcId="{13618FB4-A8DF-46EA-9C76-7A8869171CE8}" destId="{23F2B154-53BF-4141-9D89-FDD2FA63E3CB}" srcOrd="0" destOrd="0" presId="urn:microsoft.com/office/officeart/2018/2/layout/IconCircleList"/>
    <dgm:cxn modelId="{BABC3DC8-15F3-4F93-B6DF-D617E269B40C}" srcId="{326C7942-5B45-48A0-9B9D-287074ADD195}" destId="{2175587C-A904-4E3E-A480-CDA216312EAC}" srcOrd="2" destOrd="0" parTransId="{E6235871-2156-4857-805A-089E0E90AA9D}" sibTransId="{13618FB4-A8DF-46EA-9C76-7A8869171CE8}"/>
    <dgm:cxn modelId="{BA7EEFE1-7D90-4413-85AE-B47B268E2ADB}" type="presOf" srcId="{AE19E00A-39DC-4081-9EFB-63385976EC87}" destId="{9C13C789-6946-4B0F-B174-3F5CD970D7BE}" srcOrd="0" destOrd="0" presId="urn:microsoft.com/office/officeart/2018/2/layout/IconCircleList"/>
    <dgm:cxn modelId="{36CF8934-F8BF-4C8D-9565-CE7710172E2B}" type="presParOf" srcId="{46E924AE-A670-43BD-8101-EE13F54DFE85}" destId="{D3EBD515-0A5F-497B-AB05-375EA91C3BE4}" srcOrd="0" destOrd="0" presId="urn:microsoft.com/office/officeart/2018/2/layout/IconCircleList"/>
    <dgm:cxn modelId="{BD24AD50-7994-42B8-911E-135D5B8DACFE}" type="presParOf" srcId="{D3EBD515-0A5F-497B-AB05-375EA91C3BE4}" destId="{0973D37C-3D2D-4492-AEEE-81C8EB1AD5AE}" srcOrd="0" destOrd="0" presId="urn:microsoft.com/office/officeart/2018/2/layout/IconCircleList"/>
    <dgm:cxn modelId="{73373BC3-3D98-4C22-917A-6CE097E20B8C}" type="presParOf" srcId="{0973D37C-3D2D-4492-AEEE-81C8EB1AD5AE}" destId="{EDE67456-7FC1-483D-9E42-31F1E007C707}" srcOrd="0" destOrd="0" presId="urn:microsoft.com/office/officeart/2018/2/layout/IconCircleList"/>
    <dgm:cxn modelId="{74166707-6610-41BA-9DCE-5EC825F6935D}" type="presParOf" srcId="{0973D37C-3D2D-4492-AEEE-81C8EB1AD5AE}" destId="{7C353246-506F-4067-A975-2CEC95C84A19}" srcOrd="1" destOrd="0" presId="urn:microsoft.com/office/officeart/2018/2/layout/IconCircleList"/>
    <dgm:cxn modelId="{65C06BE3-E741-45A8-AE2C-08977500EB40}" type="presParOf" srcId="{0973D37C-3D2D-4492-AEEE-81C8EB1AD5AE}" destId="{E54484ED-213A-47B7-A85A-FB32807C6D4C}" srcOrd="2" destOrd="0" presId="urn:microsoft.com/office/officeart/2018/2/layout/IconCircleList"/>
    <dgm:cxn modelId="{B6A44054-DE0B-4BD9-8711-98F98A37523B}" type="presParOf" srcId="{0973D37C-3D2D-4492-AEEE-81C8EB1AD5AE}" destId="{BA551AE5-179E-4DE9-A99A-A03FBF1C6370}" srcOrd="3" destOrd="0" presId="urn:microsoft.com/office/officeart/2018/2/layout/IconCircleList"/>
    <dgm:cxn modelId="{BEDA3EDE-FF17-4DB8-AFBB-E8FFCF8E8C66}" type="presParOf" srcId="{D3EBD515-0A5F-497B-AB05-375EA91C3BE4}" destId="{9C13C789-6946-4B0F-B174-3F5CD970D7BE}" srcOrd="1" destOrd="0" presId="urn:microsoft.com/office/officeart/2018/2/layout/IconCircleList"/>
    <dgm:cxn modelId="{5288A4EC-6FB0-480A-91EE-880436CC12E0}" type="presParOf" srcId="{D3EBD515-0A5F-497B-AB05-375EA91C3BE4}" destId="{4807D3F0-6EB0-414E-81C8-1361B0ADE1B6}" srcOrd="2" destOrd="0" presId="urn:microsoft.com/office/officeart/2018/2/layout/IconCircleList"/>
    <dgm:cxn modelId="{ABE553BF-F436-4F3D-9DE7-E0CF841093F7}" type="presParOf" srcId="{4807D3F0-6EB0-414E-81C8-1361B0ADE1B6}" destId="{B74F5896-B11E-4A30-AAAA-36A6EDC8C250}" srcOrd="0" destOrd="0" presId="urn:microsoft.com/office/officeart/2018/2/layout/IconCircleList"/>
    <dgm:cxn modelId="{4865AFAB-E945-4885-A8CD-1EC3C6490D44}" type="presParOf" srcId="{4807D3F0-6EB0-414E-81C8-1361B0ADE1B6}" destId="{04A6D35D-5860-4454-9C4C-D17DD4DE3858}" srcOrd="1" destOrd="0" presId="urn:microsoft.com/office/officeart/2018/2/layout/IconCircleList"/>
    <dgm:cxn modelId="{04950460-24CE-4A56-812E-8AAB01BB2E0F}" type="presParOf" srcId="{4807D3F0-6EB0-414E-81C8-1361B0ADE1B6}" destId="{BA27BE65-6EA6-4F1E-91DE-3319E681E2EF}" srcOrd="2" destOrd="0" presId="urn:microsoft.com/office/officeart/2018/2/layout/IconCircleList"/>
    <dgm:cxn modelId="{9E790BAA-3B49-4DC8-816D-928E87280ABA}" type="presParOf" srcId="{4807D3F0-6EB0-414E-81C8-1361B0ADE1B6}" destId="{2FF0A300-6371-41F9-9E2F-1B44B866D6B7}" srcOrd="3" destOrd="0" presId="urn:microsoft.com/office/officeart/2018/2/layout/IconCircleList"/>
    <dgm:cxn modelId="{E6907A74-2840-4F30-AC64-9A19CD4EE656}" type="presParOf" srcId="{D3EBD515-0A5F-497B-AB05-375EA91C3BE4}" destId="{84DE70E3-C419-4627-ABB9-19C9291AB179}" srcOrd="3" destOrd="0" presId="urn:microsoft.com/office/officeart/2018/2/layout/IconCircleList"/>
    <dgm:cxn modelId="{735506BB-952C-4D3A-B0FD-658C7A35C7B8}" type="presParOf" srcId="{D3EBD515-0A5F-497B-AB05-375EA91C3BE4}" destId="{0A880F51-D821-414C-B5FA-0CF0ADA909F2}" srcOrd="4" destOrd="0" presId="urn:microsoft.com/office/officeart/2018/2/layout/IconCircleList"/>
    <dgm:cxn modelId="{521392D3-BD5A-4E84-8C08-3B6DCE6F3535}" type="presParOf" srcId="{0A880F51-D821-414C-B5FA-0CF0ADA909F2}" destId="{FAFF7743-650C-4D3E-A417-4A4F6786A113}" srcOrd="0" destOrd="0" presId="urn:microsoft.com/office/officeart/2018/2/layout/IconCircleList"/>
    <dgm:cxn modelId="{19FE49DC-691B-4B19-994F-261327625D5F}" type="presParOf" srcId="{0A880F51-D821-414C-B5FA-0CF0ADA909F2}" destId="{43194ABE-F927-4A15-9330-A80E4A1568E1}" srcOrd="1" destOrd="0" presId="urn:microsoft.com/office/officeart/2018/2/layout/IconCircleList"/>
    <dgm:cxn modelId="{60DBA7EF-1E85-4A6C-A4CF-1CE769D94550}" type="presParOf" srcId="{0A880F51-D821-414C-B5FA-0CF0ADA909F2}" destId="{9927A580-7DC9-474C-BB6E-DE2F92F7B1F5}" srcOrd="2" destOrd="0" presId="urn:microsoft.com/office/officeart/2018/2/layout/IconCircleList"/>
    <dgm:cxn modelId="{D284354B-AE80-4C43-A0B2-C627C4828357}" type="presParOf" srcId="{0A880F51-D821-414C-B5FA-0CF0ADA909F2}" destId="{1F9DAF6C-75EB-45E6-824C-8F1EB41A1AD8}" srcOrd="3" destOrd="0" presId="urn:microsoft.com/office/officeart/2018/2/layout/IconCircleList"/>
    <dgm:cxn modelId="{1376C937-BE63-4155-A0D7-BB818DA1AE91}" type="presParOf" srcId="{D3EBD515-0A5F-497B-AB05-375EA91C3BE4}" destId="{23F2B154-53BF-4141-9D89-FDD2FA63E3CB}" srcOrd="5" destOrd="0" presId="urn:microsoft.com/office/officeart/2018/2/layout/IconCircleList"/>
    <dgm:cxn modelId="{4801A442-7B29-439D-BBAE-9078CF07FB5D}" type="presParOf" srcId="{D3EBD515-0A5F-497B-AB05-375EA91C3BE4}" destId="{1B5537C0-A6C7-4417-9291-13CAC26AC89A}" srcOrd="6" destOrd="0" presId="urn:microsoft.com/office/officeart/2018/2/layout/IconCircleList"/>
    <dgm:cxn modelId="{B86EBD8C-BEB6-44F7-A46B-A0AC5FB1C076}" type="presParOf" srcId="{1B5537C0-A6C7-4417-9291-13CAC26AC89A}" destId="{2BC52006-77B1-470A-9684-7133517DFECF}" srcOrd="0" destOrd="0" presId="urn:microsoft.com/office/officeart/2018/2/layout/IconCircleList"/>
    <dgm:cxn modelId="{D6C6AB59-0B29-4CCB-9ED4-BDC18C5ED5A7}" type="presParOf" srcId="{1B5537C0-A6C7-4417-9291-13CAC26AC89A}" destId="{F68E8234-3D18-4343-A168-52BF61E15735}" srcOrd="1" destOrd="0" presId="urn:microsoft.com/office/officeart/2018/2/layout/IconCircleList"/>
    <dgm:cxn modelId="{730D88FD-F0AD-434E-84DD-B9520A90BC5C}" type="presParOf" srcId="{1B5537C0-A6C7-4417-9291-13CAC26AC89A}" destId="{D6B6F844-F90C-4957-8ECD-CB5A26244676}" srcOrd="2" destOrd="0" presId="urn:microsoft.com/office/officeart/2018/2/layout/IconCircleList"/>
    <dgm:cxn modelId="{3928CD6A-EAAC-4CA9-A31E-B162A8E79A13}" type="presParOf" srcId="{1B5537C0-A6C7-4417-9291-13CAC26AC89A}" destId="{C28B8280-7403-491C-B4A4-3623CC584F8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C44534-47CF-440C-A58D-9DCE7147228E}"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71A7371-5CC6-422E-B22A-DFFAE85CA87C}">
      <dgm:prSet/>
      <dgm:spPr/>
      <dgm:t>
        <a:bodyPr/>
        <a:lstStyle/>
        <a:p>
          <a:pPr>
            <a:defRPr b="1"/>
          </a:pPr>
          <a:r>
            <a:rPr lang="en-GB" dirty="0"/>
            <a:t>events are triggering points which a system can understand.</a:t>
          </a:r>
          <a:endParaRPr lang="en-US" dirty="0"/>
        </a:p>
      </dgm:t>
    </dgm:pt>
    <dgm:pt modelId="{68B58ABD-1CA4-4BB3-9FDA-8B34011C8DE5}" type="parTrans" cxnId="{29FBAD59-F5B8-465F-97A1-4D7AC5958619}">
      <dgm:prSet/>
      <dgm:spPr/>
      <dgm:t>
        <a:bodyPr/>
        <a:lstStyle/>
        <a:p>
          <a:endParaRPr lang="en-US"/>
        </a:p>
      </dgm:t>
    </dgm:pt>
    <dgm:pt modelId="{CDFFC773-F94D-44C2-B028-376C77AC0478}" type="sibTrans" cxnId="{29FBAD59-F5B8-465F-97A1-4D7AC5958619}">
      <dgm:prSet/>
      <dgm:spPr/>
      <dgm:t>
        <a:bodyPr/>
        <a:lstStyle/>
        <a:p>
          <a:endParaRPr lang="en-US"/>
        </a:p>
      </dgm:t>
    </dgm:pt>
    <dgm:pt modelId="{C3F86DF7-FCA3-4427-812E-383117E72BC8}">
      <dgm:prSet/>
      <dgm:spPr/>
      <dgm:t>
        <a:bodyPr/>
        <a:lstStyle/>
        <a:p>
          <a:pPr>
            <a:defRPr b="1"/>
          </a:pPr>
          <a:r>
            <a:rPr lang="en-GB"/>
            <a:t>Two type of events</a:t>
          </a:r>
          <a:endParaRPr lang="en-US"/>
        </a:p>
      </dgm:t>
    </dgm:pt>
    <dgm:pt modelId="{3C48F8B0-D700-4629-BCEC-999AC64D8CE0}" type="parTrans" cxnId="{64F5199D-4850-4DB7-8623-FBEB1E1CE3ED}">
      <dgm:prSet/>
      <dgm:spPr/>
      <dgm:t>
        <a:bodyPr/>
        <a:lstStyle/>
        <a:p>
          <a:endParaRPr lang="en-US"/>
        </a:p>
      </dgm:t>
    </dgm:pt>
    <dgm:pt modelId="{BCB14C55-4660-4CA2-9B73-E7143D64281D}" type="sibTrans" cxnId="{64F5199D-4850-4DB7-8623-FBEB1E1CE3ED}">
      <dgm:prSet/>
      <dgm:spPr/>
      <dgm:t>
        <a:bodyPr/>
        <a:lstStyle/>
        <a:p>
          <a:endParaRPr lang="en-US"/>
        </a:p>
      </dgm:t>
    </dgm:pt>
    <dgm:pt modelId="{523089D0-F337-4E52-AB79-10F103CB2CC9}">
      <dgm:prSet/>
      <dgm:spPr/>
      <dgm:t>
        <a:bodyPr/>
        <a:lstStyle/>
        <a:p>
          <a:pPr algn="l"/>
          <a:r>
            <a:rPr lang="en-GB" dirty="0">
              <a:solidFill>
                <a:srgbClr val="FFC000"/>
              </a:solidFill>
            </a:rPr>
            <a:t>System events</a:t>
          </a:r>
          <a:r>
            <a:rPr lang="en-GB" dirty="0"/>
            <a:t>: created by C++ side of node</a:t>
          </a:r>
          <a:endParaRPr lang="en-US" dirty="0"/>
        </a:p>
      </dgm:t>
    </dgm:pt>
    <dgm:pt modelId="{51C8E003-8B0A-43B2-A3D9-0FD80B45104B}" type="parTrans" cxnId="{9DBABE53-7E10-4E9C-88E3-059672D31A49}">
      <dgm:prSet/>
      <dgm:spPr/>
      <dgm:t>
        <a:bodyPr/>
        <a:lstStyle/>
        <a:p>
          <a:endParaRPr lang="en-US"/>
        </a:p>
      </dgm:t>
    </dgm:pt>
    <dgm:pt modelId="{62DC3AED-D600-4345-A66A-D1BCD001C58E}" type="sibTrans" cxnId="{9DBABE53-7E10-4E9C-88E3-059672D31A49}">
      <dgm:prSet/>
      <dgm:spPr/>
      <dgm:t>
        <a:bodyPr/>
        <a:lstStyle/>
        <a:p>
          <a:endParaRPr lang="en-US"/>
        </a:p>
      </dgm:t>
    </dgm:pt>
    <dgm:pt modelId="{70F25802-3C69-4B3B-B863-0B1BEACE669C}">
      <dgm:prSet/>
      <dgm:spPr/>
      <dgm:t>
        <a:bodyPr/>
        <a:lstStyle/>
        <a:p>
          <a:pPr algn="l"/>
          <a:r>
            <a:rPr lang="en-GB" dirty="0">
              <a:solidFill>
                <a:srgbClr val="FFC000"/>
              </a:solidFill>
            </a:rPr>
            <a:t>Custom events</a:t>
          </a:r>
          <a:r>
            <a:rPr lang="en-GB" dirty="0"/>
            <a:t>: created by java script side of node</a:t>
          </a:r>
          <a:endParaRPr lang="en-US" dirty="0"/>
        </a:p>
      </dgm:t>
    </dgm:pt>
    <dgm:pt modelId="{021D2F51-B409-478E-A55E-02829ED27003}" type="parTrans" cxnId="{2B2C7029-9627-4134-BD28-55A7BABEA25E}">
      <dgm:prSet/>
      <dgm:spPr/>
      <dgm:t>
        <a:bodyPr/>
        <a:lstStyle/>
        <a:p>
          <a:endParaRPr lang="en-US"/>
        </a:p>
      </dgm:t>
    </dgm:pt>
    <dgm:pt modelId="{21E9FD46-35A2-4806-8764-DEDDF36102F8}" type="sibTrans" cxnId="{2B2C7029-9627-4134-BD28-55A7BABEA25E}">
      <dgm:prSet/>
      <dgm:spPr/>
      <dgm:t>
        <a:bodyPr/>
        <a:lstStyle/>
        <a:p>
          <a:endParaRPr lang="en-US"/>
        </a:p>
      </dgm:t>
    </dgm:pt>
    <dgm:pt modelId="{9AA9034C-000A-4B35-895E-C4B07120512A}" type="pres">
      <dgm:prSet presAssocID="{F6C44534-47CF-440C-A58D-9DCE7147228E}" presName="root" presStyleCnt="0">
        <dgm:presLayoutVars>
          <dgm:dir/>
          <dgm:resizeHandles val="exact"/>
        </dgm:presLayoutVars>
      </dgm:prSet>
      <dgm:spPr/>
    </dgm:pt>
    <dgm:pt modelId="{02AB484F-713C-4D65-B9EC-43DD45136DCA}" type="pres">
      <dgm:prSet presAssocID="{571A7371-5CC6-422E-B22A-DFFAE85CA87C}" presName="compNode" presStyleCnt="0"/>
      <dgm:spPr/>
    </dgm:pt>
    <dgm:pt modelId="{A4239873-576B-4144-8A90-1B761E0EBFD5}" type="pres">
      <dgm:prSet presAssocID="{571A7371-5CC6-422E-B22A-DFFAE85CA8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A569851-C86A-48BC-9FA9-30C13908CE1A}" type="pres">
      <dgm:prSet presAssocID="{571A7371-5CC6-422E-B22A-DFFAE85CA87C}" presName="iconSpace" presStyleCnt="0"/>
      <dgm:spPr/>
    </dgm:pt>
    <dgm:pt modelId="{B112B363-B381-4C0B-A9D9-33CBF4A43665}" type="pres">
      <dgm:prSet presAssocID="{571A7371-5CC6-422E-B22A-DFFAE85CA87C}" presName="parTx" presStyleLbl="revTx" presStyleIdx="0" presStyleCnt="4">
        <dgm:presLayoutVars>
          <dgm:chMax val="0"/>
          <dgm:chPref val="0"/>
        </dgm:presLayoutVars>
      </dgm:prSet>
      <dgm:spPr/>
    </dgm:pt>
    <dgm:pt modelId="{D8C03800-34E7-4C95-A203-263C6F6E766A}" type="pres">
      <dgm:prSet presAssocID="{571A7371-5CC6-422E-B22A-DFFAE85CA87C}" presName="txSpace" presStyleCnt="0"/>
      <dgm:spPr/>
    </dgm:pt>
    <dgm:pt modelId="{A19F8C4E-58F4-4730-9EE2-C1AAC076BD15}" type="pres">
      <dgm:prSet presAssocID="{571A7371-5CC6-422E-B22A-DFFAE85CA87C}" presName="desTx" presStyleLbl="revTx" presStyleIdx="1" presStyleCnt="4">
        <dgm:presLayoutVars/>
      </dgm:prSet>
      <dgm:spPr/>
    </dgm:pt>
    <dgm:pt modelId="{75A2770A-34FC-4EDA-B36B-38C36A66852D}" type="pres">
      <dgm:prSet presAssocID="{CDFFC773-F94D-44C2-B028-376C77AC0478}" presName="sibTrans" presStyleCnt="0"/>
      <dgm:spPr/>
    </dgm:pt>
    <dgm:pt modelId="{BF2AA447-1C53-4EF7-8C9A-B8CB6C85D7A6}" type="pres">
      <dgm:prSet presAssocID="{C3F86DF7-FCA3-4427-812E-383117E72BC8}" presName="compNode" presStyleCnt="0"/>
      <dgm:spPr/>
    </dgm:pt>
    <dgm:pt modelId="{256B2CEF-F61D-4438-9092-D8982BF7D815}" type="pres">
      <dgm:prSet presAssocID="{C3F86DF7-FCA3-4427-812E-383117E72B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A570A62-BD77-4007-BBDA-1F95E010FE24}" type="pres">
      <dgm:prSet presAssocID="{C3F86DF7-FCA3-4427-812E-383117E72BC8}" presName="iconSpace" presStyleCnt="0"/>
      <dgm:spPr/>
    </dgm:pt>
    <dgm:pt modelId="{481D115E-A5E9-489C-9BD6-8E822FB20A87}" type="pres">
      <dgm:prSet presAssocID="{C3F86DF7-FCA3-4427-812E-383117E72BC8}" presName="parTx" presStyleLbl="revTx" presStyleIdx="2" presStyleCnt="4">
        <dgm:presLayoutVars>
          <dgm:chMax val="0"/>
          <dgm:chPref val="0"/>
        </dgm:presLayoutVars>
      </dgm:prSet>
      <dgm:spPr/>
    </dgm:pt>
    <dgm:pt modelId="{BEB4F4B0-9E2A-48BB-BDFC-20A445C503C5}" type="pres">
      <dgm:prSet presAssocID="{C3F86DF7-FCA3-4427-812E-383117E72BC8}" presName="txSpace" presStyleCnt="0"/>
      <dgm:spPr/>
    </dgm:pt>
    <dgm:pt modelId="{D27280CE-E2A3-4CFE-8EE8-4486DBAD94A4}" type="pres">
      <dgm:prSet presAssocID="{C3F86DF7-FCA3-4427-812E-383117E72BC8}" presName="desTx" presStyleLbl="revTx" presStyleIdx="3" presStyleCnt="4">
        <dgm:presLayoutVars/>
      </dgm:prSet>
      <dgm:spPr/>
    </dgm:pt>
  </dgm:ptLst>
  <dgm:cxnLst>
    <dgm:cxn modelId="{9AD73F10-7F3A-46C5-9BD4-C2B3C9B2467E}" type="presOf" srcId="{571A7371-5CC6-422E-B22A-DFFAE85CA87C}" destId="{B112B363-B381-4C0B-A9D9-33CBF4A43665}" srcOrd="0" destOrd="0" presId="urn:microsoft.com/office/officeart/2018/5/layout/CenteredIconLabelDescriptionList"/>
    <dgm:cxn modelId="{2B2C7029-9627-4134-BD28-55A7BABEA25E}" srcId="{C3F86DF7-FCA3-4427-812E-383117E72BC8}" destId="{70F25802-3C69-4B3B-B863-0B1BEACE669C}" srcOrd="1" destOrd="0" parTransId="{021D2F51-B409-478E-A55E-02829ED27003}" sibTransId="{21E9FD46-35A2-4806-8764-DEDDF36102F8}"/>
    <dgm:cxn modelId="{8E18CC2B-7105-4DCA-883E-422B6C10616F}" type="presOf" srcId="{523089D0-F337-4E52-AB79-10F103CB2CC9}" destId="{D27280CE-E2A3-4CFE-8EE8-4486DBAD94A4}" srcOrd="0" destOrd="0" presId="urn:microsoft.com/office/officeart/2018/5/layout/CenteredIconLabelDescriptionList"/>
    <dgm:cxn modelId="{9DBABE53-7E10-4E9C-88E3-059672D31A49}" srcId="{C3F86DF7-FCA3-4427-812E-383117E72BC8}" destId="{523089D0-F337-4E52-AB79-10F103CB2CC9}" srcOrd="0" destOrd="0" parTransId="{51C8E003-8B0A-43B2-A3D9-0FD80B45104B}" sibTransId="{62DC3AED-D600-4345-A66A-D1BCD001C58E}"/>
    <dgm:cxn modelId="{29FBAD59-F5B8-465F-97A1-4D7AC5958619}" srcId="{F6C44534-47CF-440C-A58D-9DCE7147228E}" destId="{571A7371-5CC6-422E-B22A-DFFAE85CA87C}" srcOrd="0" destOrd="0" parTransId="{68B58ABD-1CA4-4BB3-9FDA-8B34011C8DE5}" sibTransId="{CDFFC773-F94D-44C2-B028-376C77AC0478}"/>
    <dgm:cxn modelId="{64F5199D-4850-4DB7-8623-FBEB1E1CE3ED}" srcId="{F6C44534-47CF-440C-A58D-9DCE7147228E}" destId="{C3F86DF7-FCA3-4427-812E-383117E72BC8}" srcOrd="1" destOrd="0" parTransId="{3C48F8B0-D700-4629-BCEC-999AC64D8CE0}" sibTransId="{BCB14C55-4660-4CA2-9B73-E7143D64281D}"/>
    <dgm:cxn modelId="{4F0E2FB8-0463-4428-B332-483DE7D4EA8B}" type="presOf" srcId="{F6C44534-47CF-440C-A58D-9DCE7147228E}" destId="{9AA9034C-000A-4B35-895E-C4B07120512A}" srcOrd="0" destOrd="0" presId="urn:microsoft.com/office/officeart/2018/5/layout/CenteredIconLabelDescriptionList"/>
    <dgm:cxn modelId="{A5ED98F6-53B7-442A-B4EA-8BF4416ABCE2}" type="presOf" srcId="{70F25802-3C69-4B3B-B863-0B1BEACE669C}" destId="{D27280CE-E2A3-4CFE-8EE8-4486DBAD94A4}" srcOrd="0" destOrd="1" presId="urn:microsoft.com/office/officeart/2018/5/layout/CenteredIconLabelDescriptionList"/>
    <dgm:cxn modelId="{0EA9EAF9-2B0D-4F3D-A2EF-C35BE5CB035B}" type="presOf" srcId="{C3F86DF7-FCA3-4427-812E-383117E72BC8}" destId="{481D115E-A5E9-489C-9BD6-8E822FB20A87}" srcOrd="0" destOrd="0" presId="urn:microsoft.com/office/officeart/2018/5/layout/CenteredIconLabelDescriptionList"/>
    <dgm:cxn modelId="{5ECCEE1F-4C0E-40D6-89AE-7751A95D1B1F}" type="presParOf" srcId="{9AA9034C-000A-4B35-895E-C4B07120512A}" destId="{02AB484F-713C-4D65-B9EC-43DD45136DCA}" srcOrd="0" destOrd="0" presId="urn:microsoft.com/office/officeart/2018/5/layout/CenteredIconLabelDescriptionList"/>
    <dgm:cxn modelId="{53D4BAAB-6258-4F4E-83C5-26325651CD09}" type="presParOf" srcId="{02AB484F-713C-4D65-B9EC-43DD45136DCA}" destId="{A4239873-576B-4144-8A90-1B761E0EBFD5}" srcOrd="0" destOrd="0" presId="urn:microsoft.com/office/officeart/2018/5/layout/CenteredIconLabelDescriptionList"/>
    <dgm:cxn modelId="{82BC82F3-9406-4E06-9F4C-8CD3F521FC8A}" type="presParOf" srcId="{02AB484F-713C-4D65-B9EC-43DD45136DCA}" destId="{FA569851-C86A-48BC-9FA9-30C13908CE1A}" srcOrd="1" destOrd="0" presId="urn:microsoft.com/office/officeart/2018/5/layout/CenteredIconLabelDescriptionList"/>
    <dgm:cxn modelId="{E82AB03D-37D2-44AB-AFEA-FB05113A947B}" type="presParOf" srcId="{02AB484F-713C-4D65-B9EC-43DD45136DCA}" destId="{B112B363-B381-4C0B-A9D9-33CBF4A43665}" srcOrd="2" destOrd="0" presId="urn:microsoft.com/office/officeart/2018/5/layout/CenteredIconLabelDescriptionList"/>
    <dgm:cxn modelId="{3D8BAD9D-CAD1-40C1-8CE1-9F9367ABC713}" type="presParOf" srcId="{02AB484F-713C-4D65-B9EC-43DD45136DCA}" destId="{D8C03800-34E7-4C95-A203-263C6F6E766A}" srcOrd="3" destOrd="0" presId="urn:microsoft.com/office/officeart/2018/5/layout/CenteredIconLabelDescriptionList"/>
    <dgm:cxn modelId="{A7B40816-1383-48B5-925E-7CD71323CB1C}" type="presParOf" srcId="{02AB484F-713C-4D65-B9EC-43DD45136DCA}" destId="{A19F8C4E-58F4-4730-9EE2-C1AAC076BD15}" srcOrd="4" destOrd="0" presId="urn:microsoft.com/office/officeart/2018/5/layout/CenteredIconLabelDescriptionList"/>
    <dgm:cxn modelId="{56C49FCB-83C4-4F1B-9FA2-F1FD25D287D3}" type="presParOf" srcId="{9AA9034C-000A-4B35-895E-C4B07120512A}" destId="{75A2770A-34FC-4EDA-B36B-38C36A66852D}" srcOrd="1" destOrd="0" presId="urn:microsoft.com/office/officeart/2018/5/layout/CenteredIconLabelDescriptionList"/>
    <dgm:cxn modelId="{D6A9CA38-380F-4C35-9EA0-A27B7C227B7C}" type="presParOf" srcId="{9AA9034C-000A-4B35-895E-C4B07120512A}" destId="{BF2AA447-1C53-4EF7-8C9A-B8CB6C85D7A6}" srcOrd="2" destOrd="0" presId="urn:microsoft.com/office/officeart/2018/5/layout/CenteredIconLabelDescriptionList"/>
    <dgm:cxn modelId="{E2291D48-5854-4930-AB7B-BB1CE656AB62}" type="presParOf" srcId="{BF2AA447-1C53-4EF7-8C9A-B8CB6C85D7A6}" destId="{256B2CEF-F61D-4438-9092-D8982BF7D815}" srcOrd="0" destOrd="0" presId="urn:microsoft.com/office/officeart/2018/5/layout/CenteredIconLabelDescriptionList"/>
    <dgm:cxn modelId="{A482C69A-CBBD-4D19-972A-F3E004F9A106}" type="presParOf" srcId="{BF2AA447-1C53-4EF7-8C9A-B8CB6C85D7A6}" destId="{AA570A62-BD77-4007-BBDA-1F95E010FE24}" srcOrd="1" destOrd="0" presId="urn:microsoft.com/office/officeart/2018/5/layout/CenteredIconLabelDescriptionList"/>
    <dgm:cxn modelId="{E3819B85-3C10-4692-AAC4-03A8CC99F106}" type="presParOf" srcId="{BF2AA447-1C53-4EF7-8C9A-B8CB6C85D7A6}" destId="{481D115E-A5E9-489C-9BD6-8E822FB20A87}" srcOrd="2" destOrd="0" presId="urn:microsoft.com/office/officeart/2018/5/layout/CenteredIconLabelDescriptionList"/>
    <dgm:cxn modelId="{E6BEDBBF-7BEE-4BAF-8235-336DA26148DE}" type="presParOf" srcId="{BF2AA447-1C53-4EF7-8C9A-B8CB6C85D7A6}" destId="{BEB4F4B0-9E2A-48BB-BDFC-20A445C503C5}" srcOrd="3" destOrd="0" presId="urn:microsoft.com/office/officeart/2018/5/layout/CenteredIconLabelDescriptionList"/>
    <dgm:cxn modelId="{395B6A41-7345-41E8-B2D9-21566D55D83E}" type="presParOf" srcId="{BF2AA447-1C53-4EF7-8C9A-B8CB6C85D7A6}" destId="{D27280CE-E2A3-4CFE-8EE8-4486DBAD94A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D436F-8002-47E6-847E-A432465D196A}">
      <dsp:nvSpPr>
        <dsp:cNvPr id="0" name=""/>
        <dsp:cNvSpPr/>
      </dsp:nvSpPr>
      <dsp:spPr>
        <a:xfrm>
          <a:off x="359066" y="122293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C21A39-3E4E-40D6-A504-91DFD5DEECC4}">
      <dsp:nvSpPr>
        <dsp:cNvPr id="0" name=""/>
        <dsp:cNvSpPr/>
      </dsp:nvSpPr>
      <dsp:spPr>
        <a:xfrm>
          <a:off x="593066" y="145693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95EAB1-D648-4F7C-98D5-8471E995C95C}">
      <dsp:nvSpPr>
        <dsp:cNvPr id="0" name=""/>
        <dsp:cNvSpPr/>
      </dsp:nvSpPr>
      <dsp:spPr>
        <a:xfrm>
          <a:off x="8066" y="266293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solidFill>
                <a:srgbClr val="FFC000"/>
              </a:solidFill>
            </a:rPr>
            <a:t>History and Evolution</a:t>
          </a:r>
        </a:p>
      </dsp:txBody>
      <dsp:txXfrm>
        <a:off x="8066" y="2662933"/>
        <a:ext cx="1800000" cy="720000"/>
      </dsp:txXfrm>
    </dsp:sp>
    <dsp:sp modelId="{F1D9C0DD-22BE-464A-965B-1ADA52BFD2C3}">
      <dsp:nvSpPr>
        <dsp:cNvPr id="0" name=""/>
        <dsp:cNvSpPr/>
      </dsp:nvSpPr>
      <dsp:spPr>
        <a:xfrm>
          <a:off x="2474066" y="122293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F6634-A522-44FF-AA54-B0A1ACE85856}">
      <dsp:nvSpPr>
        <dsp:cNvPr id="0" name=""/>
        <dsp:cNvSpPr/>
      </dsp:nvSpPr>
      <dsp:spPr>
        <a:xfrm>
          <a:off x="2708066" y="145693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BC8D03-0BDF-463E-99BC-0D7DEE3C4429}">
      <dsp:nvSpPr>
        <dsp:cNvPr id="0" name=""/>
        <dsp:cNvSpPr/>
      </dsp:nvSpPr>
      <dsp:spPr>
        <a:xfrm>
          <a:off x="2123066" y="266293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solidFill>
                <a:srgbClr val="FFC000"/>
              </a:solidFill>
            </a:rPr>
            <a:t>JS in browser</a:t>
          </a:r>
        </a:p>
      </dsp:txBody>
      <dsp:txXfrm>
        <a:off x="2123066" y="2662933"/>
        <a:ext cx="1800000" cy="720000"/>
      </dsp:txXfrm>
    </dsp:sp>
    <dsp:sp modelId="{9A3F235E-6520-4005-B383-C2DB6129F31D}">
      <dsp:nvSpPr>
        <dsp:cNvPr id="0" name=""/>
        <dsp:cNvSpPr/>
      </dsp:nvSpPr>
      <dsp:spPr>
        <a:xfrm>
          <a:off x="4589066" y="122293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E09EE-B195-45A3-967A-6A6814916C05}">
      <dsp:nvSpPr>
        <dsp:cNvPr id="0" name=""/>
        <dsp:cNvSpPr/>
      </dsp:nvSpPr>
      <dsp:spPr>
        <a:xfrm>
          <a:off x="4823066" y="145693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0392C1-56D9-4436-938F-33C9E98E8577}">
      <dsp:nvSpPr>
        <dsp:cNvPr id="0" name=""/>
        <dsp:cNvSpPr/>
      </dsp:nvSpPr>
      <dsp:spPr>
        <a:xfrm>
          <a:off x="4238066" y="266293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solidFill>
                <a:srgbClr val="FFC000"/>
              </a:solidFill>
            </a:rPr>
            <a:t>JS in node</a:t>
          </a:r>
        </a:p>
      </dsp:txBody>
      <dsp:txXfrm>
        <a:off x="4238066" y="2662933"/>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67456-7FC1-483D-9E42-31F1E007C707}">
      <dsp:nvSpPr>
        <dsp:cNvPr id="0" name=""/>
        <dsp:cNvSpPr/>
      </dsp:nvSpPr>
      <dsp:spPr>
        <a:xfrm>
          <a:off x="108989" y="123210"/>
          <a:ext cx="1282575" cy="12825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53246-506F-4067-A975-2CEC95C84A19}">
      <dsp:nvSpPr>
        <dsp:cNvPr id="0" name=""/>
        <dsp:cNvSpPr/>
      </dsp:nvSpPr>
      <dsp:spPr>
        <a:xfrm>
          <a:off x="378329" y="392551"/>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551AE5-179E-4DE9-A99A-A03FBF1C6370}">
      <dsp:nvSpPr>
        <dsp:cNvPr id="0" name=""/>
        <dsp:cNvSpPr/>
      </dsp:nvSpPr>
      <dsp:spPr>
        <a:xfrm>
          <a:off x="1666401"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Asynchronous</a:t>
          </a:r>
        </a:p>
      </dsp:txBody>
      <dsp:txXfrm>
        <a:off x="1666401" y="123210"/>
        <a:ext cx="3023212" cy="1282575"/>
      </dsp:txXfrm>
    </dsp:sp>
    <dsp:sp modelId="{B74F5896-B11E-4A30-AAAA-36A6EDC8C250}">
      <dsp:nvSpPr>
        <dsp:cNvPr id="0" name=""/>
        <dsp:cNvSpPr/>
      </dsp:nvSpPr>
      <dsp:spPr>
        <a:xfrm>
          <a:off x="5216385" y="123210"/>
          <a:ext cx="1282575" cy="12825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6D35D-5860-4454-9C4C-D17DD4DE3858}">
      <dsp:nvSpPr>
        <dsp:cNvPr id="0" name=""/>
        <dsp:cNvSpPr/>
      </dsp:nvSpPr>
      <dsp:spPr>
        <a:xfrm>
          <a:off x="5485726" y="392551"/>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F0A300-6371-41F9-9E2F-1B44B866D6B7}">
      <dsp:nvSpPr>
        <dsp:cNvPr id="0" name=""/>
        <dsp:cNvSpPr/>
      </dsp:nvSpPr>
      <dsp:spPr>
        <a:xfrm>
          <a:off x="6773798"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Event driven</a:t>
          </a:r>
        </a:p>
      </dsp:txBody>
      <dsp:txXfrm>
        <a:off x="6773798" y="123210"/>
        <a:ext cx="3023212" cy="1282575"/>
      </dsp:txXfrm>
    </dsp:sp>
    <dsp:sp modelId="{FAFF7743-650C-4D3E-A417-4A4F6786A113}">
      <dsp:nvSpPr>
        <dsp:cNvPr id="0" name=""/>
        <dsp:cNvSpPr/>
      </dsp:nvSpPr>
      <dsp:spPr>
        <a:xfrm>
          <a:off x="108989" y="1981650"/>
          <a:ext cx="1282575" cy="12825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94ABE-F927-4A15-9330-A80E4A1568E1}">
      <dsp:nvSpPr>
        <dsp:cNvPr id="0" name=""/>
        <dsp:cNvSpPr/>
      </dsp:nvSpPr>
      <dsp:spPr>
        <a:xfrm>
          <a:off x="378329" y="2250990"/>
          <a:ext cx="743893" cy="743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9DAF6C-75EB-45E6-824C-8F1EB41A1AD8}">
      <dsp:nvSpPr>
        <dsp:cNvPr id="0" name=""/>
        <dsp:cNvSpPr/>
      </dsp:nvSpPr>
      <dsp:spPr>
        <a:xfrm>
          <a:off x="1666401"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Non – blocking IO</a:t>
          </a:r>
        </a:p>
      </dsp:txBody>
      <dsp:txXfrm>
        <a:off x="1666401" y="1981650"/>
        <a:ext cx="3023212" cy="1282575"/>
      </dsp:txXfrm>
    </dsp:sp>
    <dsp:sp modelId="{2BC52006-77B1-470A-9684-7133517DFECF}">
      <dsp:nvSpPr>
        <dsp:cNvPr id="0" name=""/>
        <dsp:cNvSpPr/>
      </dsp:nvSpPr>
      <dsp:spPr>
        <a:xfrm>
          <a:off x="5216385" y="1981650"/>
          <a:ext cx="1282575" cy="128257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E8234-3D18-4343-A168-52BF61E15735}">
      <dsp:nvSpPr>
        <dsp:cNvPr id="0" name=""/>
        <dsp:cNvSpPr/>
      </dsp:nvSpPr>
      <dsp:spPr>
        <a:xfrm>
          <a:off x="5485726" y="2250990"/>
          <a:ext cx="743893" cy="743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8B8280-7403-491C-B4A4-3623CC584F88}">
      <dsp:nvSpPr>
        <dsp:cNvPr id="0" name=""/>
        <dsp:cNvSpPr/>
      </dsp:nvSpPr>
      <dsp:spPr>
        <a:xfrm>
          <a:off x="6773798"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Java Script run time</a:t>
          </a:r>
        </a:p>
      </dsp:txBody>
      <dsp:txXfrm>
        <a:off x="6773798" y="1981650"/>
        <a:ext cx="3023212" cy="1282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9873-576B-4144-8A90-1B761E0EBFD5}">
      <dsp:nvSpPr>
        <dsp:cNvPr id="0" name=""/>
        <dsp:cNvSpPr/>
      </dsp:nvSpPr>
      <dsp:spPr>
        <a:xfrm>
          <a:off x="1659000" y="1553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12B363-B381-4C0B-A9D9-33CBF4A43665}">
      <dsp:nvSpPr>
        <dsp:cNvPr id="0" name=""/>
        <dsp:cNvSpPr/>
      </dsp:nvSpPr>
      <dsp:spPr>
        <a:xfrm>
          <a:off x="255000" y="16718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GB" sz="2100" kern="1200" dirty="0"/>
            <a:t>events are triggering points which a system can understand.</a:t>
          </a:r>
          <a:endParaRPr lang="en-US" sz="2100" kern="1200" dirty="0"/>
        </a:p>
      </dsp:txBody>
      <dsp:txXfrm>
        <a:off x="255000" y="1671859"/>
        <a:ext cx="4320000" cy="648000"/>
      </dsp:txXfrm>
    </dsp:sp>
    <dsp:sp modelId="{A19F8C4E-58F4-4730-9EE2-C1AAC076BD15}">
      <dsp:nvSpPr>
        <dsp:cNvPr id="0" name=""/>
        <dsp:cNvSpPr/>
      </dsp:nvSpPr>
      <dsp:spPr>
        <a:xfrm>
          <a:off x="255000" y="2386986"/>
          <a:ext cx="4320000" cy="984913"/>
        </a:xfrm>
        <a:prstGeom prst="rect">
          <a:avLst/>
        </a:prstGeom>
        <a:noFill/>
        <a:ln>
          <a:noFill/>
        </a:ln>
        <a:effectLst/>
      </dsp:spPr>
      <dsp:style>
        <a:lnRef idx="0">
          <a:scrgbClr r="0" g="0" b="0"/>
        </a:lnRef>
        <a:fillRef idx="0">
          <a:scrgbClr r="0" g="0" b="0"/>
        </a:fillRef>
        <a:effectRef idx="0">
          <a:scrgbClr r="0" g="0" b="0"/>
        </a:effectRef>
        <a:fontRef idx="minor"/>
      </dsp:style>
    </dsp:sp>
    <dsp:sp modelId="{256B2CEF-F61D-4438-9092-D8982BF7D815}">
      <dsp:nvSpPr>
        <dsp:cNvPr id="0" name=""/>
        <dsp:cNvSpPr/>
      </dsp:nvSpPr>
      <dsp:spPr>
        <a:xfrm>
          <a:off x="6735000" y="1553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1D115E-A5E9-489C-9BD6-8E822FB20A87}">
      <dsp:nvSpPr>
        <dsp:cNvPr id="0" name=""/>
        <dsp:cNvSpPr/>
      </dsp:nvSpPr>
      <dsp:spPr>
        <a:xfrm>
          <a:off x="5331000" y="16718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GB" sz="2100" kern="1200"/>
            <a:t>Two type of events</a:t>
          </a:r>
          <a:endParaRPr lang="en-US" sz="2100" kern="1200"/>
        </a:p>
      </dsp:txBody>
      <dsp:txXfrm>
        <a:off x="5331000" y="1671859"/>
        <a:ext cx="4320000" cy="648000"/>
      </dsp:txXfrm>
    </dsp:sp>
    <dsp:sp modelId="{D27280CE-E2A3-4CFE-8EE8-4486DBAD94A4}">
      <dsp:nvSpPr>
        <dsp:cNvPr id="0" name=""/>
        <dsp:cNvSpPr/>
      </dsp:nvSpPr>
      <dsp:spPr>
        <a:xfrm>
          <a:off x="5331000" y="2386986"/>
          <a:ext cx="4320000" cy="984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GB" sz="1600" kern="1200" dirty="0">
              <a:solidFill>
                <a:srgbClr val="FFC000"/>
              </a:solidFill>
            </a:rPr>
            <a:t>System events</a:t>
          </a:r>
          <a:r>
            <a:rPr lang="en-GB" sz="1600" kern="1200" dirty="0"/>
            <a:t>: created by C++ side of node</a:t>
          </a:r>
          <a:endParaRPr lang="en-US" sz="1600" kern="1200" dirty="0"/>
        </a:p>
        <a:p>
          <a:pPr marL="0" lvl="0" indent="0" algn="l" defTabSz="711200">
            <a:lnSpc>
              <a:spcPct val="90000"/>
            </a:lnSpc>
            <a:spcBef>
              <a:spcPct val="0"/>
            </a:spcBef>
            <a:spcAft>
              <a:spcPct val="35000"/>
            </a:spcAft>
            <a:buNone/>
          </a:pPr>
          <a:r>
            <a:rPr lang="en-GB" sz="1600" kern="1200" dirty="0">
              <a:solidFill>
                <a:srgbClr val="FFC000"/>
              </a:solidFill>
            </a:rPr>
            <a:t>Custom events</a:t>
          </a:r>
          <a:r>
            <a:rPr lang="en-GB" sz="1600" kern="1200" dirty="0"/>
            <a:t>: created by java script side of node</a:t>
          </a:r>
          <a:endParaRPr lang="en-US" sz="1600" kern="1200" dirty="0"/>
        </a:p>
      </dsp:txBody>
      <dsp:txXfrm>
        <a:off x="5331000" y="2386986"/>
        <a:ext cx="4320000" cy="98491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6/27/19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6/27/19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cma-international.org/" TargetMode="External"/><Relationship Id="rId2" Type="http://schemas.openxmlformats.org/officeDocument/2006/relationships/hyperlink" Target="https://www.youtube.com/watch?v=8aGhZQkoFbQ&amp;t=702s" TargetMode="External"/><Relationship Id="rId1" Type="http://schemas.openxmlformats.org/officeDocument/2006/relationships/slideLayout" Target="../slideLayouts/slideLayout6.xml"/><Relationship Id="rId5" Type="http://schemas.openxmlformats.org/officeDocument/2006/relationships/hyperlink" Target="https://developer.mozilla.org/en-US/docs/Web/API" TargetMode="External"/><Relationship Id="rId4" Type="http://schemas.openxmlformats.org/officeDocument/2006/relationships/hyperlink" Target="https://developer.mozilla.org/en-US/docs/Web/JavaScript/A_re-introduction_to_JavaScrip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69BA26BC-113C-4698-8859-A985C8324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A68B73B6-D77B-4B55-8538-206CEFD2A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solidFill>
            <a:schemeClr val="bg2"/>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D2BCB-2631-A544-9009-6126A829CD83}"/>
              </a:ext>
            </a:extLst>
          </p:cNvPr>
          <p:cNvSpPr>
            <a:spLocks noGrp="1"/>
          </p:cNvSpPr>
          <p:nvPr>
            <p:ph type="ctrTitle"/>
          </p:nvPr>
        </p:nvSpPr>
        <p:spPr>
          <a:xfrm>
            <a:off x="1751012" y="2007703"/>
            <a:ext cx="8676222" cy="1802297"/>
          </a:xfrm>
        </p:spPr>
        <p:txBody>
          <a:bodyPr>
            <a:normAutofit/>
          </a:bodyPr>
          <a:lstStyle/>
          <a:p>
            <a:r>
              <a:rPr lang="en-US" dirty="0"/>
              <a:t>JS history &amp; runtime</a:t>
            </a:r>
          </a:p>
        </p:txBody>
      </p:sp>
    </p:spTree>
    <p:extLst>
      <p:ext uri="{BB962C8B-B14F-4D97-AF65-F5344CB8AC3E}">
        <p14:creationId xmlns:p14="http://schemas.microsoft.com/office/powerpoint/2010/main" val="2989478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1876FF5-92BE-5349-AEC8-6B5A81EF45D9}"/>
              </a:ext>
            </a:extLst>
          </p:cNvPr>
          <p:cNvSpPr/>
          <p:nvPr/>
        </p:nvSpPr>
        <p:spPr>
          <a:xfrm>
            <a:off x="118534" y="1608667"/>
            <a:ext cx="3718385" cy="4301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V8 JS Engine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4931686E-1BDC-8346-9EBD-51C46B1D96FE}"/>
              </a:ext>
            </a:extLst>
          </p:cNvPr>
          <p:cNvSpPr/>
          <p:nvPr/>
        </p:nvSpPr>
        <p:spPr>
          <a:xfrm>
            <a:off x="2340576" y="2378449"/>
            <a:ext cx="1216765" cy="3293918"/>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Stack</a:t>
            </a:r>
          </a:p>
        </p:txBody>
      </p:sp>
      <p:sp>
        <p:nvSpPr>
          <p:cNvPr id="2" name="Title 1">
            <a:extLst>
              <a:ext uri="{FF2B5EF4-FFF2-40B4-BE49-F238E27FC236}">
                <a16:creationId xmlns:a16="http://schemas.microsoft.com/office/drawing/2014/main" id="{16C0ECDC-006F-8A4B-9C40-25014A505C2F}"/>
              </a:ext>
            </a:extLst>
          </p:cNvPr>
          <p:cNvSpPr>
            <a:spLocks noGrp="1"/>
          </p:cNvSpPr>
          <p:nvPr>
            <p:ph type="title"/>
          </p:nvPr>
        </p:nvSpPr>
        <p:spPr>
          <a:xfrm>
            <a:off x="1141413" y="329045"/>
            <a:ext cx="9905998" cy="1011382"/>
          </a:xfrm>
        </p:spPr>
        <p:txBody>
          <a:bodyPr/>
          <a:lstStyle/>
          <a:p>
            <a:r>
              <a:rPr lang="en-US" dirty="0"/>
              <a:t>JS execution in browser</a:t>
            </a:r>
          </a:p>
        </p:txBody>
      </p:sp>
      <p:sp>
        <p:nvSpPr>
          <p:cNvPr id="36" name="Rectangle 35">
            <a:extLst>
              <a:ext uri="{FF2B5EF4-FFF2-40B4-BE49-F238E27FC236}">
                <a16:creationId xmlns:a16="http://schemas.microsoft.com/office/drawing/2014/main" id="{496BF8A6-2BE2-984C-AAD9-51E3BAD211DE}"/>
              </a:ext>
            </a:extLst>
          </p:cNvPr>
          <p:cNvSpPr/>
          <p:nvPr/>
        </p:nvSpPr>
        <p:spPr>
          <a:xfrm>
            <a:off x="407585" y="2378449"/>
            <a:ext cx="1778740" cy="3293918"/>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Heap</a:t>
            </a:r>
          </a:p>
        </p:txBody>
      </p:sp>
      <p:pic>
        <p:nvPicPr>
          <p:cNvPr id="4" name="Graphic 3" descr="Arrow circle">
            <a:extLst>
              <a:ext uri="{FF2B5EF4-FFF2-40B4-BE49-F238E27FC236}">
                <a16:creationId xmlns:a16="http://schemas.microsoft.com/office/drawing/2014/main" id="{A45F6533-F2E0-7649-9186-A6B9A13D5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2772" y="3250514"/>
            <a:ext cx="914400" cy="914400"/>
          </a:xfrm>
          <a:prstGeom prst="rect">
            <a:avLst/>
          </a:prstGeom>
        </p:spPr>
      </p:pic>
      <p:sp>
        <p:nvSpPr>
          <p:cNvPr id="5" name="TextBox 4">
            <a:extLst>
              <a:ext uri="{FF2B5EF4-FFF2-40B4-BE49-F238E27FC236}">
                <a16:creationId xmlns:a16="http://schemas.microsoft.com/office/drawing/2014/main" id="{F4812D55-3198-AB4E-B6B9-A169C67C3E13}"/>
              </a:ext>
            </a:extLst>
          </p:cNvPr>
          <p:cNvSpPr txBox="1"/>
          <p:nvPr/>
        </p:nvSpPr>
        <p:spPr>
          <a:xfrm>
            <a:off x="4395717" y="4110073"/>
            <a:ext cx="1375698" cy="369332"/>
          </a:xfrm>
          <a:prstGeom prst="rect">
            <a:avLst/>
          </a:prstGeom>
          <a:noFill/>
        </p:spPr>
        <p:txBody>
          <a:bodyPr wrap="none" rtlCol="0">
            <a:spAutoFit/>
          </a:bodyPr>
          <a:lstStyle/>
          <a:p>
            <a:r>
              <a:rPr lang="en-US" dirty="0"/>
              <a:t>Event loop</a:t>
            </a:r>
          </a:p>
        </p:txBody>
      </p:sp>
      <p:sp>
        <p:nvSpPr>
          <p:cNvPr id="38" name="Rectangle 37">
            <a:extLst>
              <a:ext uri="{FF2B5EF4-FFF2-40B4-BE49-F238E27FC236}">
                <a16:creationId xmlns:a16="http://schemas.microsoft.com/office/drawing/2014/main" id="{A1134676-0432-B94C-9C55-73D76C7C7EA0}"/>
              </a:ext>
            </a:extLst>
          </p:cNvPr>
          <p:cNvSpPr/>
          <p:nvPr/>
        </p:nvSpPr>
        <p:spPr>
          <a:xfrm>
            <a:off x="6744084" y="1314343"/>
            <a:ext cx="3107340" cy="1710113"/>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Web API container</a:t>
            </a:r>
          </a:p>
        </p:txBody>
      </p:sp>
      <p:sp>
        <p:nvSpPr>
          <p:cNvPr id="40" name="Rectangle 39">
            <a:extLst>
              <a:ext uri="{FF2B5EF4-FFF2-40B4-BE49-F238E27FC236}">
                <a16:creationId xmlns:a16="http://schemas.microsoft.com/office/drawing/2014/main" id="{4F02BE04-A08D-6645-9AF6-EEF13CFA9679}"/>
              </a:ext>
            </a:extLst>
          </p:cNvPr>
          <p:cNvSpPr/>
          <p:nvPr/>
        </p:nvSpPr>
        <p:spPr>
          <a:xfrm>
            <a:off x="6801413" y="4164914"/>
            <a:ext cx="3107340" cy="1710113"/>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Call back queue</a:t>
            </a:r>
          </a:p>
        </p:txBody>
      </p:sp>
    </p:spTree>
    <p:extLst>
      <p:ext uri="{BB962C8B-B14F-4D97-AF65-F5344CB8AC3E}">
        <p14:creationId xmlns:p14="http://schemas.microsoft.com/office/powerpoint/2010/main" val="360000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3264-85A9-8F4B-A603-4E5669DDE148}"/>
              </a:ext>
            </a:extLst>
          </p:cNvPr>
          <p:cNvSpPr>
            <a:spLocks noGrp="1"/>
          </p:cNvSpPr>
          <p:nvPr>
            <p:ph type="title"/>
          </p:nvPr>
        </p:nvSpPr>
        <p:spPr>
          <a:xfrm>
            <a:off x="1143001" y="0"/>
            <a:ext cx="9905998" cy="1186543"/>
          </a:xfrm>
        </p:spPr>
        <p:txBody>
          <a:bodyPr/>
          <a:lstStyle/>
          <a:p>
            <a:r>
              <a:rPr lang="en-US" dirty="0"/>
              <a:t>Asynchronous execution</a:t>
            </a:r>
          </a:p>
        </p:txBody>
      </p:sp>
      <p:sp>
        <p:nvSpPr>
          <p:cNvPr id="10" name="Rectangle 9">
            <a:extLst>
              <a:ext uri="{FF2B5EF4-FFF2-40B4-BE49-F238E27FC236}">
                <a16:creationId xmlns:a16="http://schemas.microsoft.com/office/drawing/2014/main" id="{0D1B6F22-3138-AE40-B8BB-2202DA28FEB9}"/>
              </a:ext>
            </a:extLst>
          </p:cNvPr>
          <p:cNvSpPr/>
          <p:nvPr/>
        </p:nvSpPr>
        <p:spPr>
          <a:xfrm>
            <a:off x="4561557" y="1300839"/>
            <a:ext cx="4022004" cy="4898571"/>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Execution stack</a:t>
            </a:r>
          </a:p>
        </p:txBody>
      </p:sp>
      <p:sp>
        <p:nvSpPr>
          <p:cNvPr id="4" name="TextBox 3">
            <a:extLst>
              <a:ext uri="{FF2B5EF4-FFF2-40B4-BE49-F238E27FC236}">
                <a16:creationId xmlns:a16="http://schemas.microsoft.com/office/drawing/2014/main" id="{5A3106D2-E93F-334E-9576-5FB1D54FD498}"/>
              </a:ext>
            </a:extLst>
          </p:cNvPr>
          <p:cNvSpPr txBox="1"/>
          <p:nvPr/>
        </p:nvSpPr>
        <p:spPr>
          <a:xfrm>
            <a:off x="605299" y="1218073"/>
            <a:ext cx="3543301" cy="2532051"/>
          </a:xfrm>
          <a:prstGeom prst="rect">
            <a:avLst/>
          </a:prstGeom>
          <a:solidFill>
            <a:schemeClr val="bg1">
              <a:lumMod val="65000"/>
              <a:lumOff val="35000"/>
            </a:schemeClr>
          </a:solidFill>
          <a:ln>
            <a:solidFill>
              <a:schemeClr val="accent1">
                <a:shade val="50000"/>
              </a:schemeClr>
            </a:solidFill>
          </a:ln>
          <a:effectLst>
            <a:softEdge rad="12700"/>
          </a:effectLst>
        </p:spPr>
        <p:txBody>
          <a:bodyPr wrap="square" rtlCol="0">
            <a:noAutofit/>
          </a:bodyPr>
          <a:lstStyle/>
          <a:p>
            <a:r>
              <a:rPr lang="en-US" dirty="0"/>
              <a:t>console.log(‘first line’);</a:t>
            </a:r>
          </a:p>
          <a:p>
            <a:endParaRPr lang="en-US" dirty="0"/>
          </a:p>
          <a:p>
            <a:endParaRPr lang="en-US" dirty="0"/>
          </a:p>
          <a:p>
            <a:r>
              <a:rPr lang="en-US" dirty="0"/>
              <a:t>setTimeout(() =&gt; {</a:t>
            </a:r>
          </a:p>
          <a:p>
            <a:r>
              <a:rPr lang="en-US" dirty="0"/>
              <a:t>	console.log(‘async’);</a:t>
            </a:r>
          </a:p>
          <a:p>
            <a:r>
              <a:rPr lang="en-US" dirty="0"/>
              <a:t>}, 5000);</a:t>
            </a:r>
          </a:p>
          <a:p>
            <a:endParaRPr lang="en-US" dirty="0"/>
          </a:p>
          <a:p>
            <a:endParaRPr lang="en-US" dirty="0"/>
          </a:p>
          <a:p>
            <a:r>
              <a:rPr lang="en-US" dirty="0"/>
              <a:t>console.log(‘last line’);</a:t>
            </a:r>
          </a:p>
          <a:p>
            <a:endParaRPr lang="en-US" dirty="0"/>
          </a:p>
        </p:txBody>
      </p:sp>
      <p:sp>
        <p:nvSpPr>
          <p:cNvPr id="5" name="Rectangle 4">
            <a:extLst>
              <a:ext uri="{FF2B5EF4-FFF2-40B4-BE49-F238E27FC236}">
                <a16:creationId xmlns:a16="http://schemas.microsoft.com/office/drawing/2014/main" id="{0B909AC8-1420-9245-B992-04C355ED95AB}"/>
              </a:ext>
            </a:extLst>
          </p:cNvPr>
          <p:cNvSpPr/>
          <p:nvPr/>
        </p:nvSpPr>
        <p:spPr>
          <a:xfrm>
            <a:off x="5104614" y="5475525"/>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a:t>Global execution context</a:t>
            </a:r>
          </a:p>
        </p:txBody>
      </p:sp>
      <p:sp>
        <p:nvSpPr>
          <p:cNvPr id="11" name="Rectangle 10">
            <a:extLst>
              <a:ext uri="{FF2B5EF4-FFF2-40B4-BE49-F238E27FC236}">
                <a16:creationId xmlns:a16="http://schemas.microsoft.com/office/drawing/2014/main" id="{5786A792-3BCF-7344-AF10-F05B098633D8}"/>
              </a:ext>
            </a:extLst>
          </p:cNvPr>
          <p:cNvSpPr/>
          <p:nvPr/>
        </p:nvSpPr>
        <p:spPr>
          <a:xfrm>
            <a:off x="5089869" y="4612168"/>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Console ‘first line’</a:t>
            </a:r>
          </a:p>
        </p:txBody>
      </p:sp>
      <p:sp>
        <p:nvSpPr>
          <p:cNvPr id="13" name="TextBox 12">
            <a:extLst>
              <a:ext uri="{FF2B5EF4-FFF2-40B4-BE49-F238E27FC236}">
                <a16:creationId xmlns:a16="http://schemas.microsoft.com/office/drawing/2014/main" id="{CD1AFECF-4EBD-794A-A71D-4A1E87FEB8CC}"/>
              </a:ext>
            </a:extLst>
          </p:cNvPr>
          <p:cNvSpPr txBox="1"/>
          <p:nvPr/>
        </p:nvSpPr>
        <p:spPr>
          <a:xfrm>
            <a:off x="8996518" y="2065006"/>
            <a:ext cx="2968114" cy="2532051"/>
          </a:xfrm>
          <a:prstGeom prst="rect">
            <a:avLst/>
          </a:prstGeom>
          <a:solidFill>
            <a:schemeClr val="bg1">
              <a:lumMod val="65000"/>
              <a:lumOff val="35000"/>
            </a:schemeClr>
          </a:solidFill>
          <a:ln>
            <a:solidFill>
              <a:schemeClr val="accent1">
                <a:shade val="50000"/>
              </a:schemeClr>
            </a:solidFill>
          </a:ln>
          <a:effectLst>
            <a:softEdge rad="12700"/>
          </a:effectLst>
        </p:spPr>
        <p:txBody>
          <a:bodyPr wrap="square" rtlCol="0">
            <a:noAutofit/>
          </a:bodyPr>
          <a:lstStyle/>
          <a:p>
            <a:r>
              <a:rPr lang="en-US" dirty="0"/>
              <a:t>CONSOLE:</a:t>
            </a:r>
          </a:p>
          <a:p>
            <a:r>
              <a:rPr lang="en-US" dirty="0"/>
              <a:t>first line</a:t>
            </a:r>
          </a:p>
          <a:p>
            <a:r>
              <a:rPr lang="en-US" dirty="0"/>
              <a:t>last line</a:t>
            </a:r>
          </a:p>
          <a:p>
            <a:r>
              <a:rPr lang="en-US" dirty="0"/>
              <a:t>async</a:t>
            </a:r>
          </a:p>
        </p:txBody>
      </p:sp>
      <p:sp>
        <p:nvSpPr>
          <p:cNvPr id="14" name="Rectangle 13">
            <a:extLst>
              <a:ext uri="{FF2B5EF4-FFF2-40B4-BE49-F238E27FC236}">
                <a16:creationId xmlns:a16="http://schemas.microsoft.com/office/drawing/2014/main" id="{F01A19CD-A1D0-6146-8059-EB7DF0FDFA86}"/>
              </a:ext>
            </a:extLst>
          </p:cNvPr>
          <p:cNvSpPr/>
          <p:nvPr/>
        </p:nvSpPr>
        <p:spPr>
          <a:xfrm>
            <a:off x="5076325" y="4612168"/>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setTimeout</a:t>
            </a:r>
          </a:p>
        </p:txBody>
      </p:sp>
      <p:sp>
        <p:nvSpPr>
          <p:cNvPr id="15" name="Rectangle 14">
            <a:extLst>
              <a:ext uri="{FF2B5EF4-FFF2-40B4-BE49-F238E27FC236}">
                <a16:creationId xmlns:a16="http://schemas.microsoft.com/office/drawing/2014/main" id="{43E62D89-931E-AD42-A24F-507C23F7BBE3}"/>
              </a:ext>
            </a:extLst>
          </p:cNvPr>
          <p:cNvSpPr/>
          <p:nvPr/>
        </p:nvSpPr>
        <p:spPr>
          <a:xfrm>
            <a:off x="5089868" y="4620424"/>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Console ‘last line’</a:t>
            </a:r>
          </a:p>
        </p:txBody>
      </p:sp>
      <p:sp>
        <p:nvSpPr>
          <p:cNvPr id="16" name="Rectangle 15">
            <a:extLst>
              <a:ext uri="{FF2B5EF4-FFF2-40B4-BE49-F238E27FC236}">
                <a16:creationId xmlns:a16="http://schemas.microsoft.com/office/drawing/2014/main" id="{A3B2DE0C-FBB7-3248-8951-FA7F97F2A6BA}"/>
              </a:ext>
            </a:extLst>
          </p:cNvPr>
          <p:cNvSpPr/>
          <p:nvPr/>
        </p:nvSpPr>
        <p:spPr>
          <a:xfrm>
            <a:off x="5076324" y="5475524"/>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Console ‘async’</a:t>
            </a:r>
          </a:p>
        </p:txBody>
      </p:sp>
      <p:sp>
        <p:nvSpPr>
          <p:cNvPr id="17" name="Rectangle 16">
            <a:extLst>
              <a:ext uri="{FF2B5EF4-FFF2-40B4-BE49-F238E27FC236}">
                <a16:creationId xmlns:a16="http://schemas.microsoft.com/office/drawing/2014/main" id="{818E3B1A-94D6-1147-8A78-56E803976AAE}"/>
              </a:ext>
            </a:extLst>
          </p:cNvPr>
          <p:cNvSpPr/>
          <p:nvPr/>
        </p:nvSpPr>
        <p:spPr>
          <a:xfrm>
            <a:off x="605298" y="4385345"/>
            <a:ext cx="3543301" cy="991117"/>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Web API container</a:t>
            </a:r>
          </a:p>
        </p:txBody>
      </p:sp>
      <p:sp>
        <p:nvSpPr>
          <p:cNvPr id="18" name="Rectangle 17">
            <a:extLst>
              <a:ext uri="{FF2B5EF4-FFF2-40B4-BE49-F238E27FC236}">
                <a16:creationId xmlns:a16="http://schemas.microsoft.com/office/drawing/2014/main" id="{A6296FD0-667C-0E4B-8109-3260D48A6B76}"/>
              </a:ext>
            </a:extLst>
          </p:cNvPr>
          <p:cNvSpPr/>
          <p:nvPr/>
        </p:nvSpPr>
        <p:spPr>
          <a:xfrm>
            <a:off x="605297" y="5607968"/>
            <a:ext cx="3543301" cy="991117"/>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Call back queue</a:t>
            </a:r>
          </a:p>
        </p:txBody>
      </p:sp>
      <p:sp>
        <p:nvSpPr>
          <p:cNvPr id="19" name="Rectangle 18">
            <a:extLst>
              <a:ext uri="{FF2B5EF4-FFF2-40B4-BE49-F238E27FC236}">
                <a16:creationId xmlns:a16="http://schemas.microsoft.com/office/drawing/2014/main" id="{32446B3D-DCB1-F845-AFB7-D0CC538B04D6}"/>
              </a:ext>
            </a:extLst>
          </p:cNvPr>
          <p:cNvSpPr/>
          <p:nvPr/>
        </p:nvSpPr>
        <p:spPr>
          <a:xfrm>
            <a:off x="880713" y="4723929"/>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setTimeout</a:t>
            </a:r>
          </a:p>
        </p:txBody>
      </p:sp>
      <p:sp>
        <p:nvSpPr>
          <p:cNvPr id="20" name="Rectangle 19">
            <a:extLst>
              <a:ext uri="{FF2B5EF4-FFF2-40B4-BE49-F238E27FC236}">
                <a16:creationId xmlns:a16="http://schemas.microsoft.com/office/drawing/2014/main" id="{953A26FE-C381-C944-85E3-471F1EC363E1}"/>
              </a:ext>
            </a:extLst>
          </p:cNvPr>
          <p:cNvSpPr/>
          <p:nvPr/>
        </p:nvSpPr>
        <p:spPr>
          <a:xfrm>
            <a:off x="880713" y="5930673"/>
            <a:ext cx="2992467"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t>() =&gt; console.log(‘async’)</a:t>
            </a:r>
          </a:p>
        </p:txBody>
      </p:sp>
      <p:pic>
        <p:nvPicPr>
          <p:cNvPr id="3" name="Picture 2">
            <a:extLst>
              <a:ext uri="{FF2B5EF4-FFF2-40B4-BE49-F238E27FC236}">
                <a16:creationId xmlns:a16="http://schemas.microsoft.com/office/drawing/2014/main" id="{41CD09FF-FBAF-4045-BE9D-198C7D05E7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864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11"/>
                                        </p:tgtEl>
                                        <p:attrNameLst>
                                          <p:attrName>style.opacity</p:attrName>
                                        </p:attrNameLst>
                                      </p:cBhvr>
                                      <p:to>
                                        <p:strVal val="0"/>
                                      </p:to>
                                    </p:set>
                                    <p:animEffect filter="image" prLst="opacity: 0">
                                      <p:cBhvr rctx="IE">
                                        <p:cTn id="29" dur="indefinite"/>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14"/>
                                        </p:tgtEl>
                                        <p:attrNameLst>
                                          <p:attrName>style.opacity</p:attrName>
                                        </p:attrNameLst>
                                      </p:cBhvr>
                                      <p:to>
                                        <p:strVal val="0"/>
                                      </p:to>
                                    </p:set>
                                    <p:animEffect filter="image" prLst="opacity: 0">
                                      <p:cBhvr rctx="IE">
                                        <p:cTn id="38" dur="indefinite"/>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0" nodeType="clickEffect">
                                  <p:stCondLst>
                                    <p:cond delay="0"/>
                                  </p:stCondLst>
                                  <p:childTnLst>
                                    <p:set>
                                      <p:cBhvr>
                                        <p:cTn id="54" dur="indefinite"/>
                                        <p:tgtEl>
                                          <p:spTgt spid="15"/>
                                        </p:tgtEl>
                                        <p:attrNameLst>
                                          <p:attrName>style.opacity</p:attrName>
                                        </p:attrNameLst>
                                      </p:cBhvr>
                                      <p:to>
                                        <p:strVal val="0"/>
                                      </p:to>
                                    </p:set>
                                    <p:animEffect filter="image" prLst="opacity: 0">
                                      <p:cBhvr rctx="IE">
                                        <p:cTn id="55" dur="indefinite"/>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1" nodeType="clickEffect">
                                  <p:stCondLst>
                                    <p:cond delay="0"/>
                                  </p:stCondLst>
                                  <p:childTnLst>
                                    <p:set>
                                      <p:cBhvr>
                                        <p:cTn id="59" dur="indefinite"/>
                                        <p:tgtEl>
                                          <p:spTgt spid="5"/>
                                        </p:tgtEl>
                                        <p:attrNameLst>
                                          <p:attrName>style.opacity</p:attrName>
                                        </p:attrNameLst>
                                      </p:cBhvr>
                                      <p:to>
                                        <p:strVal val="0"/>
                                      </p:to>
                                    </p:set>
                                    <p:animEffect filter="image" prLst="opacity: 0">
                                      <p:cBhvr rctx="IE">
                                        <p:cTn id="60" dur="indefinite"/>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mph" presetSubtype="0" grpId="1" nodeType="clickEffect">
                                  <p:stCondLst>
                                    <p:cond delay="0"/>
                                  </p:stCondLst>
                                  <p:childTnLst>
                                    <p:set>
                                      <p:cBhvr>
                                        <p:cTn id="64" dur="indefinite"/>
                                        <p:tgtEl>
                                          <p:spTgt spid="19"/>
                                        </p:tgtEl>
                                        <p:attrNameLst>
                                          <p:attrName>style.opacity</p:attrName>
                                        </p:attrNameLst>
                                      </p:cBhvr>
                                      <p:to>
                                        <p:strVal val="0"/>
                                      </p:to>
                                    </p:set>
                                    <p:animEffect filter="image" prLst="opacity: 0">
                                      <p:cBhvr rctx="IE">
                                        <p:cTn id="65" dur="indefinite"/>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9" presetClass="emph" presetSubtype="0" grpId="1" nodeType="clickEffect">
                                  <p:stCondLst>
                                    <p:cond delay="0"/>
                                  </p:stCondLst>
                                  <p:childTnLst>
                                    <p:set>
                                      <p:cBhvr>
                                        <p:cTn id="73" dur="indefinite"/>
                                        <p:tgtEl>
                                          <p:spTgt spid="20"/>
                                        </p:tgtEl>
                                        <p:attrNameLst>
                                          <p:attrName>style.opacity</p:attrName>
                                        </p:attrNameLst>
                                      </p:cBhvr>
                                      <p:to>
                                        <p:strVal val="0"/>
                                      </p:to>
                                    </p:set>
                                    <p:animEffect filter="image" prLst="opacity: 0">
                                      <p:cBhvr rctx="IE">
                                        <p:cTn id="74" dur="indefinite"/>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9" presetClass="emph" presetSubtype="0" grpId="0" nodeType="clickEffect">
                                  <p:stCondLst>
                                    <p:cond delay="0"/>
                                  </p:stCondLst>
                                  <p:childTnLst>
                                    <p:set>
                                      <p:cBhvr>
                                        <p:cTn id="86" dur="indefinite"/>
                                        <p:tgtEl>
                                          <p:spTgt spid="16"/>
                                        </p:tgtEl>
                                        <p:attrNameLst>
                                          <p:attrName>style.opacity</p:attrName>
                                        </p:attrNameLst>
                                      </p:cBhvr>
                                      <p:to>
                                        <p:strVal val="0"/>
                                      </p:to>
                                    </p:set>
                                    <p:animEffect filter="image" prLst="opacity: 0">
                                      <p:cBhvr rctx="IE">
                                        <p:cTn id="87"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5" grpId="1" animBg="1"/>
      <p:bldP spid="11" grpId="0" animBg="1"/>
      <p:bldP spid="11" grpId="1" animBg="1"/>
      <p:bldP spid="14" grpId="0" animBg="1"/>
      <p:bldP spid="14" grpId="1" animBg="1"/>
      <p:bldP spid="15" grpId="0" animBg="1"/>
      <p:bldP spid="15" grpId="1" animBg="1"/>
      <p:bldP spid="16" grpId="0" animBg="1"/>
      <p:bldP spid="16" grpId="1" animBg="1"/>
      <p:bldP spid="17" grpId="0" animBg="1"/>
      <p:bldP spid="18" grpId="0" animBg="1"/>
      <p:bldP spid="19" grpId="0" animBg="1"/>
      <p:bldP spid="19" grpId="1" animBg="1"/>
      <p:bldP spid="20" grpId="0" animBg="1"/>
      <p:bldP spid="2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Notes</a:t>
            </a:r>
          </a:p>
        </p:txBody>
      </p:sp>
      <p:sp>
        <p:nvSpPr>
          <p:cNvPr id="3" name="Content Placeholder 2">
            <a:extLst>
              <a:ext uri="{FF2B5EF4-FFF2-40B4-BE49-F238E27FC236}">
                <a16:creationId xmlns:a16="http://schemas.microsoft.com/office/drawing/2014/main" id="{7F3EFB71-C2D7-C04A-81B8-6A8AD9F55CCC}"/>
              </a:ext>
            </a:extLst>
          </p:cNvPr>
          <p:cNvSpPr>
            <a:spLocks noGrp="1"/>
          </p:cNvSpPr>
          <p:nvPr>
            <p:ph idx="1"/>
          </p:nvPr>
        </p:nvSpPr>
        <p:spPr>
          <a:xfrm>
            <a:off x="1141413" y="1761067"/>
            <a:ext cx="9905998" cy="4707466"/>
          </a:xfrm>
        </p:spPr>
        <p:txBody>
          <a:bodyPr>
            <a:normAutofit lnSpcReduction="10000"/>
          </a:bodyPr>
          <a:lstStyle/>
          <a:p>
            <a:r>
              <a:rPr lang="en-US" dirty="0">
                <a:solidFill>
                  <a:srgbClr val="FFC000"/>
                </a:solidFill>
              </a:rPr>
              <a:t>Web APIs container</a:t>
            </a:r>
            <a:r>
              <a:rPr lang="en-US" dirty="0"/>
              <a:t>: </a:t>
            </a:r>
            <a:r>
              <a:rPr lang="en-GB" dirty="0">
                <a:effectLst/>
              </a:rPr>
              <a:t>The Web API calls that were sent to the </a:t>
            </a:r>
            <a:r>
              <a:rPr lang="en-GB" b="1" dirty="0">
                <a:effectLst/>
              </a:rPr>
              <a:t>Web API container </a:t>
            </a:r>
            <a:r>
              <a:rPr lang="en-GB" dirty="0">
                <a:effectLst/>
              </a:rPr>
              <a:t>from the Stack, like event listeners, HTTP/AJAX requests etc. When the function is completed a callback function is sent to the callback queue.</a:t>
            </a:r>
          </a:p>
          <a:p>
            <a:endParaRPr lang="en-GB" dirty="0">
              <a:effectLst/>
            </a:endParaRPr>
          </a:p>
          <a:p>
            <a:r>
              <a:rPr lang="en-US" dirty="0">
                <a:solidFill>
                  <a:srgbClr val="FFC000"/>
                </a:solidFill>
              </a:rPr>
              <a:t>Callback queue</a:t>
            </a:r>
            <a:r>
              <a:rPr lang="en-US" dirty="0"/>
              <a:t>: </a:t>
            </a:r>
            <a:r>
              <a:rPr lang="en-GB" dirty="0">
                <a:effectLst/>
              </a:rPr>
              <a:t>The </a:t>
            </a:r>
            <a:r>
              <a:rPr lang="en-GB" b="1" dirty="0">
                <a:effectLst/>
              </a:rPr>
              <a:t>Callback Queue</a:t>
            </a:r>
            <a:r>
              <a:rPr lang="en-GB" dirty="0">
                <a:effectLst/>
              </a:rPr>
              <a:t> will store all the callback functions in the order in which they were added. It will ‘wait’ until the Stack is completely empty. When the Stack is empty it will send the callback function at the beginning of the queue to the Stack. When the Stack is clear again, it will send over its next callback function.</a:t>
            </a:r>
          </a:p>
          <a:p>
            <a:endParaRPr lang="en-GB" dirty="0">
              <a:effectLst/>
            </a:endParaRPr>
          </a:p>
          <a:p>
            <a:r>
              <a:rPr lang="en-US" dirty="0">
                <a:solidFill>
                  <a:srgbClr val="FFC000"/>
                </a:solidFill>
              </a:rPr>
              <a:t>Event loop</a:t>
            </a:r>
            <a:r>
              <a:rPr lang="en-US" dirty="0"/>
              <a:t>: Event loop jobs is to constantly look at stack and queue. When it finds that the stack is empty it will notify the queue to send its next callback function to stack for execution. Note: </a:t>
            </a:r>
            <a:r>
              <a:rPr lang="en-GB" i="1" dirty="0">
                <a:effectLst/>
              </a:rPr>
              <a:t>The Queue and the Stack might be empty for a period of time, but the event loop never stops checking both.</a:t>
            </a:r>
            <a:endParaRPr lang="en-US" i="1" dirty="0"/>
          </a:p>
        </p:txBody>
      </p:sp>
    </p:spTree>
    <p:extLst>
      <p:ext uri="{BB962C8B-B14F-4D97-AF65-F5344CB8AC3E}">
        <p14:creationId xmlns:p14="http://schemas.microsoft.com/office/powerpoint/2010/main" val="162703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65FF5-FBC7-D344-BA40-E220A2B7EC62}"/>
              </a:ext>
            </a:extLst>
          </p:cNvPr>
          <p:cNvPicPr>
            <a:picLocks noChangeAspect="1"/>
          </p:cNvPicPr>
          <p:nvPr/>
        </p:nvPicPr>
        <p:blipFill rotWithShape="1">
          <a:blip r:embed="rId3">
            <a:alphaModFix amt="15000"/>
          </a:blip>
          <a:srcRect b="2598"/>
          <a:stretch/>
        </p:blipFill>
        <p:spPr>
          <a:xfrm>
            <a:off x="20" y="10"/>
            <a:ext cx="12191980" cy="6857990"/>
          </a:xfrm>
          <a:prstGeom prst="rect">
            <a:avLst/>
          </a:prstGeom>
        </p:spPr>
      </p:pic>
      <p:sp>
        <p:nvSpPr>
          <p:cNvPr id="7" name="Title 1">
            <a:extLst>
              <a:ext uri="{FF2B5EF4-FFF2-40B4-BE49-F238E27FC236}">
                <a16:creationId xmlns:a16="http://schemas.microsoft.com/office/drawing/2014/main" id="{845DB643-7262-AA44-80DE-8ABAE7437704}"/>
              </a:ext>
            </a:extLst>
          </p:cNvPr>
          <p:cNvSpPr txBox="1">
            <a:spLocks/>
          </p:cNvSpPr>
          <p:nvPr/>
        </p:nvSpPr>
        <p:spPr>
          <a:xfrm>
            <a:off x="1903412" y="762001"/>
            <a:ext cx="8676222" cy="3200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Part -3</a:t>
            </a:r>
          </a:p>
        </p:txBody>
      </p:sp>
    </p:spTree>
    <p:extLst>
      <p:ext uri="{BB962C8B-B14F-4D97-AF65-F5344CB8AC3E}">
        <p14:creationId xmlns:p14="http://schemas.microsoft.com/office/powerpoint/2010/main" val="2788533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Features of NODE js</a:t>
            </a:r>
          </a:p>
        </p:txBody>
      </p:sp>
      <p:graphicFrame>
        <p:nvGraphicFramePr>
          <p:cNvPr id="5" name="Content Placeholder 2">
            <a:extLst>
              <a:ext uri="{FF2B5EF4-FFF2-40B4-BE49-F238E27FC236}">
                <a16:creationId xmlns:a16="http://schemas.microsoft.com/office/drawing/2014/main" id="{B93C917C-9D64-46AC-8F7C-B0D84AEB8C63}"/>
              </a:ext>
            </a:extLst>
          </p:cNvPr>
          <p:cNvGraphicFramePr>
            <a:graphicFrameLocks noGrp="1"/>
          </p:cNvGraphicFramePr>
          <p:nvPr>
            <p:ph idx="1"/>
            <p:extLst>
              <p:ext uri="{D42A27DB-BD31-4B8C-83A1-F6EECF244321}">
                <p14:modId xmlns:p14="http://schemas.microsoft.com/office/powerpoint/2010/main" val="26661150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507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3264-85A9-8F4B-A603-4E5669DDE148}"/>
              </a:ext>
            </a:extLst>
          </p:cNvPr>
          <p:cNvSpPr>
            <a:spLocks noGrp="1"/>
          </p:cNvSpPr>
          <p:nvPr>
            <p:ph type="title"/>
          </p:nvPr>
        </p:nvSpPr>
        <p:spPr>
          <a:xfrm>
            <a:off x="1143001" y="0"/>
            <a:ext cx="9905998" cy="1186543"/>
          </a:xfrm>
        </p:spPr>
        <p:txBody>
          <a:bodyPr/>
          <a:lstStyle/>
          <a:p>
            <a:r>
              <a:rPr lang="en-US" b="1" dirty="0">
                <a:solidFill>
                  <a:srgbClr val="FFC000"/>
                </a:solidFill>
              </a:rPr>
              <a:t>BLOCKING</a:t>
            </a:r>
            <a:br>
              <a:rPr lang="en-US" dirty="0"/>
            </a:br>
            <a:r>
              <a:rPr lang="en-US" dirty="0"/>
              <a:t>Single Threaded and Synchronous</a:t>
            </a:r>
          </a:p>
        </p:txBody>
      </p:sp>
      <p:sp>
        <p:nvSpPr>
          <p:cNvPr id="10" name="Rectangle 9">
            <a:extLst>
              <a:ext uri="{FF2B5EF4-FFF2-40B4-BE49-F238E27FC236}">
                <a16:creationId xmlns:a16="http://schemas.microsoft.com/office/drawing/2014/main" id="{0D1B6F22-3138-AE40-B8BB-2202DA28FEB9}"/>
              </a:ext>
            </a:extLst>
          </p:cNvPr>
          <p:cNvSpPr/>
          <p:nvPr/>
        </p:nvSpPr>
        <p:spPr>
          <a:xfrm>
            <a:off x="5505453" y="1300839"/>
            <a:ext cx="5464628" cy="4898571"/>
          </a:xfrm>
          <a:prstGeom prst="rect">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Execution stack</a:t>
            </a:r>
          </a:p>
        </p:txBody>
      </p:sp>
      <p:sp>
        <p:nvSpPr>
          <p:cNvPr id="4" name="TextBox 3">
            <a:extLst>
              <a:ext uri="{FF2B5EF4-FFF2-40B4-BE49-F238E27FC236}">
                <a16:creationId xmlns:a16="http://schemas.microsoft.com/office/drawing/2014/main" id="{5A3106D2-E93F-334E-9576-5FB1D54FD498}"/>
              </a:ext>
            </a:extLst>
          </p:cNvPr>
          <p:cNvSpPr txBox="1"/>
          <p:nvPr/>
        </p:nvSpPr>
        <p:spPr>
          <a:xfrm>
            <a:off x="685798" y="1727433"/>
            <a:ext cx="3543301" cy="4054939"/>
          </a:xfrm>
          <a:prstGeom prst="rect">
            <a:avLst/>
          </a:prstGeom>
          <a:solidFill>
            <a:schemeClr val="bg1">
              <a:lumMod val="65000"/>
              <a:lumOff val="35000"/>
            </a:schemeClr>
          </a:solidFill>
          <a:ln>
            <a:solidFill>
              <a:schemeClr val="accent1">
                <a:shade val="50000"/>
              </a:schemeClr>
            </a:solidFill>
          </a:ln>
          <a:effectLst>
            <a:softEdge rad="12700"/>
          </a:effectLst>
        </p:spPr>
        <p:txBody>
          <a:bodyPr wrap="square" rtlCol="0">
            <a:noAutofit/>
          </a:bodyPr>
          <a:lstStyle/>
          <a:p>
            <a:r>
              <a:rPr lang="en-US" dirty="0">
                <a:solidFill>
                  <a:srgbClr val="B764FF"/>
                </a:solidFill>
              </a:rPr>
              <a:t>function</a:t>
            </a:r>
            <a:r>
              <a:rPr lang="en-US" dirty="0"/>
              <a:t> c () {</a:t>
            </a:r>
          </a:p>
          <a:p>
            <a:r>
              <a:rPr lang="en-US" dirty="0"/>
              <a:t>	sync job(cb, 5000);</a:t>
            </a:r>
          </a:p>
          <a:p>
            <a:r>
              <a:rPr lang="en-US" dirty="0"/>
              <a:t>}</a:t>
            </a:r>
          </a:p>
          <a:p>
            <a:endParaRPr lang="en-US" dirty="0"/>
          </a:p>
          <a:p>
            <a:r>
              <a:rPr lang="en-US" dirty="0">
                <a:solidFill>
                  <a:srgbClr val="B764FF"/>
                </a:solidFill>
              </a:rPr>
              <a:t>function</a:t>
            </a:r>
            <a:r>
              <a:rPr lang="en-US" dirty="0"/>
              <a:t> b () {</a:t>
            </a:r>
          </a:p>
          <a:p>
            <a:r>
              <a:rPr lang="en-US" dirty="0"/>
              <a:t>	c();</a:t>
            </a:r>
          </a:p>
          <a:p>
            <a:r>
              <a:rPr lang="en-US" dirty="0"/>
              <a:t>}</a:t>
            </a:r>
          </a:p>
          <a:p>
            <a:endParaRPr lang="en-US" dirty="0"/>
          </a:p>
          <a:p>
            <a:r>
              <a:rPr lang="en-US" dirty="0">
                <a:solidFill>
                  <a:srgbClr val="B764FF"/>
                </a:solidFill>
              </a:rPr>
              <a:t>function</a:t>
            </a:r>
            <a:r>
              <a:rPr lang="en-US" dirty="0"/>
              <a:t> a () {</a:t>
            </a:r>
          </a:p>
          <a:p>
            <a:r>
              <a:rPr lang="en-US" dirty="0"/>
              <a:t>	b()</a:t>
            </a:r>
          </a:p>
          <a:p>
            <a:r>
              <a:rPr lang="en-US" dirty="0"/>
              <a:t>}</a:t>
            </a:r>
          </a:p>
          <a:p>
            <a:endParaRPr lang="en-US" dirty="0"/>
          </a:p>
          <a:p>
            <a:r>
              <a:rPr lang="en-US" dirty="0"/>
              <a:t>a();</a:t>
            </a:r>
          </a:p>
          <a:p>
            <a:endParaRPr lang="en-US" dirty="0"/>
          </a:p>
          <a:p>
            <a:endParaRPr lang="en-US" dirty="0"/>
          </a:p>
        </p:txBody>
      </p:sp>
      <p:sp>
        <p:nvSpPr>
          <p:cNvPr id="5" name="Rectangle 4">
            <a:extLst>
              <a:ext uri="{FF2B5EF4-FFF2-40B4-BE49-F238E27FC236}">
                <a16:creationId xmlns:a16="http://schemas.microsoft.com/office/drawing/2014/main" id="{0B909AC8-1420-9245-B992-04C355ED95AB}"/>
              </a:ext>
            </a:extLst>
          </p:cNvPr>
          <p:cNvSpPr/>
          <p:nvPr/>
        </p:nvSpPr>
        <p:spPr>
          <a:xfrm>
            <a:off x="6240238" y="5475525"/>
            <a:ext cx="4065814"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Global execution context</a:t>
            </a:r>
          </a:p>
        </p:txBody>
      </p:sp>
      <p:sp>
        <p:nvSpPr>
          <p:cNvPr id="6" name="Rectangle 5">
            <a:extLst>
              <a:ext uri="{FF2B5EF4-FFF2-40B4-BE49-F238E27FC236}">
                <a16:creationId xmlns:a16="http://schemas.microsoft.com/office/drawing/2014/main" id="{AAF9AC77-361C-464D-8F19-320D924FAC5B}"/>
              </a:ext>
            </a:extLst>
          </p:cNvPr>
          <p:cNvSpPr/>
          <p:nvPr/>
        </p:nvSpPr>
        <p:spPr>
          <a:xfrm>
            <a:off x="6240238" y="4664539"/>
            <a:ext cx="4065814"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a execution context</a:t>
            </a:r>
          </a:p>
        </p:txBody>
      </p:sp>
      <p:sp>
        <p:nvSpPr>
          <p:cNvPr id="7" name="Rectangle 6">
            <a:extLst>
              <a:ext uri="{FF2B5EF4-FFF2-40B4-BE49-F238E27FC236}">
                <a16:creationId xmlns:a16="http://schemas.microsoft.com/office/drawing/2014/main" id="{CD82F526-613F-434E-96FE-513BE390ABF3}"/>
              </a:ext>
            </a:extLst>
          </p:cNvPr>
          <p:cNvSpPr/>
          <p:nvPr/>
        </p:nvSpPr>
        <p:spPr>
          <a:xfrm>
            <a:off x="6240238" y="3853553"/>
            <a:ext cx="4065814"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b execution context</a:t>
            </a:r>
          </a:p>
        </p:txBody>
      </p:sp>
      <p:sp>
        <p:nvSpPr>
          <p:cNvPr id="8" name="Rectangle 7">
            <a:extLst>
              <a:ext uri="{FF2B5EF4-FFF2-40B4-BE49-F238E27FC236}">
                <a16:creationId xmlns:a16="http://schemas.microsoft.com/office/drawing/2014/main" id="{53FC4160-8685-F94B-83A9-DA2074D798FA}"/>
              </a:ext>
            </a:extLst>
          </p:cNvPr>
          <p:cNvSpPr/>
          <p:nvPr/>
        </p:nvSpPr>
        <p:spPr>
          <a:xfrm>
            <a:off x="6204860" y="3062297"/>
            <a:ext cx="4065814"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c execution context</a:t>
            </a:r>
          </a:p>
        </p:txBody>
      </p:sp>
      <p:sp>
        <p:nvSpPr>
          <p:cNvPr id="9" name="Rectangle 8">
            <a:extLst>
              <a:ext uri="{FF2B5EF4-FFF2-40B4-BE49-F238E27FC236}">
                <a16:creationId xmlns:a16="http://schemas.microsoft.com/office/drawing/2014/main" id="{464A7AAA-4BBB-0742-93D8-4EE30C8649DF}"/>
              </a:ext>
            </a:extLst>
          </p:cNvPr>
          <p:cNvSpPr/>
          <p:nvPr/>
        </p:nvSpPr>
        <p:spPr>
          <a:xfrm>
            <a:off x="6240238" y="2271041"/>
            <a:ext cx="4065814" cy="53747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Sync job execution context</a:t>
            </a:r>
          </a:p>
        </p:txBody>
      </p:sp>
    </p:spTree>
    <p:extLst>
      <p:ext uri="{BB962C8B-B14F-4D97-AF65-F5344CB8AC3E}">
        <p14:creationId xmlns:p14="http://schemas.microsoft.com/office/powerpoint/2010/main" val="31361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childTnLst>
                                    <p:set>
                                      <p:cBhvr>
                                        <p:cTn id="30" dur="indefinite"/>
                                        <p:tgtEl>
                                          <p:spTgt spid="9"/>
                                        </p:tgtEl>
                                        <p:attrNameLst>
                                          <p:attrName>style.opacity</p:attrName>
                                        </p:attrNameLst>
                                      </p:cBhvr>
                                      <p:to>
                                        <p:strVal val="0"/>
                                      </p:to>
                                    </p:set>
                                    <p:animEffect filter="image" prLst="opacity: 0">
                                      <p:cBhvr rctx="IE">
                                        <p:cTn id="31" dur="indefinite"/>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8"/>
                                        </p:tgtEl>
                                        <p:attrNameLst>
                                          <p:attrName>style.opacity</p:attrName>
                                        </p:attrNameLst>
                                      </p:cBhvr>
                                      <p:to>
                                        <p:strVal val="0"/>
                                      </p:to>
                                    </p:set>
                                    <p:animEffect filter="image" prLst="opacity: 0">
                                      <p:cBhvr rctx="IE">
                                        <p:cTn id="36" dur="indefinite"/>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1" nodeType="clickEffect">
                                  <p:stCondLst>
                                    <p:cond delay="0"/>
                                  </p:stCondLst>
                                  <p:childTnLst>
                                    <p:set>
                                      <p:cBhvr>
                                        <p:cTn id="40" dur="indefinite"/>
                                        <p:tgtEl>
                                          <p:spTgt spid="7"/>
                                        </p:tgtEl>
                                        <p:attrNameLst>
                                          <p:attrName>style.opacity</p:attrName>
                                        </p:attrNameLst>
                                      </p:cBhvr>
                                      <p:to>
                                        <p:strVal val="0"/>
                                      </p:to>
                                    </p:set>
                                    <p:animEffect filter="image" prLst="opacity: 0">
                                      <p:cBhvr rctx="IE">
                                        <p:cTn id="41" dur="indefinite"/>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mph" presetSubtype="0" grpId="1" nodeType="clickEffect">
                                  <p:stCondLst>
                                    <p:cond delay="0"/>
                                  </p:stCondLst>
                                  <p:childTnLst>
                                    <p:set>
                                      <p:cBhvr>
                                        <p:cTn id="45" dur="indefinite"/>
                                        <p:tgtEl>
                                          <p:spTgt spid="6"/>
                                        </p:tgtEl>
                                        <p:attrNameLst>
                                          <p:attrName>style.opacity</p:attrName>
                                        </p:attrNameLst>
                                      </p:cBhvr>
                                      <p:to>
                                        <p:strVal val="0"/>
                                      </p:to>
                                    </p:set>
                                    <p:animEffect filter="image" prLst="opacity: 0">
                                      <p:cBhvr rctx="IE">
                                        <p:cTn id="46" dur="indefinite"/>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p:cTn id="50" dur="indefinite"/>
                                        <p:tgtEl>
                                          <p:spTgt spid="5"/>
                                        </p:tgtEl>
                                        <p:attrNameLst>
                                          <p:attrName>style.opacity</p:attrName>
                                        </p:attrNameLst>
                                      </p:cBhvr>
                                      <p:to>
                                        <p:strVal val="0"/>
                                      </p:to>
                                    </p:set>
                                    <p:animEffect filter="image" prLst="opacity: 0">
                                      <p:cBhvr rctx="IE">
                                        <p:cTn id="5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1876FF5-92BE-5349-AEC8-6B5A81EF45D9}"/>
              </a:ext>
            </a:extLst>
          </p:cNvPr>
          <p:cNvSpPr/>
          <p:nvPr/>
        </p:nvSpPr>
        <p:spPr>
          <a:xfrm>
            <a:off x="118534" y="1608667"/>
            <a:ext cx="3718385" cy="4301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V8 JS Engine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4931686E-1BDC-8346-9EBD-51C46B1D96FE}"/>
              </a:ext>
            </a:extLst>
          </p:cNvPr>
          <p:cNvSpPr/>
          <p:nvPr/>
        </p:nvSpPr>
        <p:spPr>
          <a:xfrm>
            <a:off x="2340576" y="2378449"/>
            <a:ext cx="1216765" cy="3293918"/>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Stack</a:t>
            </a:r>
          </a:p>
        </p:txBody>
      </p:sp>
      <p:sp>
        <p:nvSpPr>
          <p:cNvPr id="2" name="Title 1">
            <a:extLst>
              <a:ext uri="{FF2B5EF4-FFF2-40B4-BE49-F238E27FC236}">
                <a16:creationId xmlns:a16="http://schemas.microsoft.com/office/drawing/2014/main" id="{16C0ECDC-006F-8A4B-9C40-25014A505C2F}"/>
              </a:ext>
            </a:extLst>
          </p:cNvPr>
          <p:cNvSpPr>
            <a:spLocks noGrp="1"/>
          </p:cNvSpPr>
          <p:nvPr>
            <p:ph type="title"/>
          </p:nvPr>
        </p:nvSpPr>
        <p:spPr>
          <a:xfrm>
            <a:off x="1141413" y="329045"/>
            <a:ext cx="9905998" cy="1011382"/>
          </a:xfrm>
        </p:spPr>
        <p:txBody>
          <a:bodyPr/>
          <a:lstStyle/>
          <a:p>
            <a:r>
              <a:rPr lang="en-US" dirty="0"/>
              <a:t>JS execution in NODE</a:t>
            </a:r>
          </a:p>
        </p:txBody>
      </p:sp>
      <p:sp>
        <p:nvSpPr>
          <p:cNvPr id="36" name="Rectangle 35">
            <a:extLst>
              <a:ext uri="{FF2B5EF4-FFF2-40B4-BE49-F238E27FC236}">
                <a16:creationId xmlns:a16="http://schemas.microsoft.com/office/drawing/2014/main" id="{496BF8A6-2BE2-984C-AAD9-51E3BAD211DE}"/>
              </a:ext>
            </a:extLst>
          </p:cNvPr>
          <p:cNvSpPr/>
          <p:nvPr/>
        </p:nvSpPr>
        <p:spPr>
          <a:xfrm>
            <a:off x="407585" y="2378449"/>
            <a:ext cx="1778740" cy="3293918"/>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Heap</a:t>
            </a:r>
          </a:p>
        </p:txBody>
      </p:sp>
      <p:pic>
        <p:nvPicPr>
          <p:cNvPr id="4" name="Graphic 3" descr="Arrow circle">
            <a:extLst>
              <a:ext uri="{FF2B5EF4-FFF2-40B4-BE49-F238E27FC236}">
                <a16:creationId xmlns:a16="http://schemas.microsoft.com/office/drawing/2014/main" id="{A45F6533-F2E0-7649-9186-A6B9A13D5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2772" y="3250514"/>
            <a:ext cx="914400" cy="914400"/>
          </a:xfrm>
          <a:prstGeom prst="rect">
            <a:avLst/>
          </a:prstGeom>
        </p:spPr>
      </p:pic>
      <p:sp>
        <p:nvSpPr>
          <p:cNvPr id="5" name="TextBox 4">
            <a:extLst>
              <a:ext uri="{FF2B5EF4-FFF2-40B4-BE49-F238E27FC236}">
                <a16:creationId xmlns:a16="http://schemas.microsoft.com/office/drawing/2014/main" id="{F4812D55-3198-AB4E-B6B9-A169C67C3E13}"/>
              </a:ext>
            </a:extLst>
          </p:cNvPr>
          <p:cNvSpPr txBox="1"/>
          <p:nvPr/>
        </p:nvSpPr>
        <p:spPr>
          <a:xfrm>
            <a:off x="4395717" y="4110073"/>
            <a:ext cx="1375698" cy="369332"/>
          </a:xfrm>
          <a:prstGeom prst="rect">
            <a:avLst/>
          </a:prstGeom>
          <a:noFill/>
        </p:spPr>
        <p:txBody>
          <a:bodyPr wrap="none" rtlCol="0">
            <a:spAutoFit/>
          </a:bodyPr>
          <a:lstStyle/>
          <a:p>
            <a:r>
              <a:rPr lang="en-US" dirty="0"/>
              <a:t>Event loop</a:t>
            </a:r>
          </a:p>
        </p:txBody>
      </p:sp>
      <p:sp>
        <p:nvSpPr>
          <p:cNvPr id="38" name="Rectangle 37">
            <a:extLst>
              <a:ext uri="{FF2B5EF4-FFF2-40B4-BE49-F238E27FC236}">
                <a16:creationId xmlns:a16="http://schemas.microsoft.com/office/drawing/2014/main" id="{A1134676-0432-B94C-9C55-73D76C7C7EA0}"/>
              </a:ext>
            </a:extLst>
          </p:cNvPr>
          <p:cNvSpPr/>
          <p:nvPr/>
        </p:nvSpPr>
        <p:spPr>
          <a:xfrm>
            <a:off x="6744084" y="1314343"/>
            <a:ext cx="3107340" cy="1710113"/>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 API</a:t>
            </a:r>
          </a:p>
        </p:txBody>
      </p:sp>
      <p:sp>
        <p:nvSpPr>
          <p:cNvPr id="40" name="Rectangle 39">
            <a:extLst>
              <a:ext uri="{FF2B5EF4-FFF2-40B4-BE49-F238E27FC236}">
                <a16:creationId xmlns:a16="http://schemas.microsoft.com/office/drawing/2014/main" id="{4F02BE04-A08D-6645-9AF6-EEF13CFA9679}"/>
              </a:ext>
            </a:extLst>
          </p:cNvPr>
          <p:cNvSpPr/>
          <p:nvPr/>
        </p:nvSpPr>
        <p:spPr>
          <a:xfrm>
            <a:off x="6801413" y="4164914"/>
            <a:ext cx="3107340" cy="1710113"/>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Call back queue</a:t>
            </a:r>
          </a:p>
        </p:txBody>
      </p:sp>
    </p:spTree>
    <p:extLst>
      <p:ext uri="{BB962C8B-B14F-4D97-AF65-F5344CB8AC3E}">
        <p14:creationId xmlns:p14="http://schemas.microsoft.com/office/powerpoint/2010/main" val="268711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Synchronous to asynchronous</a:t>
            </a:r>
          </a:p>
        </p:txBody>
      </p:sp>
      <p:sp>
        <p:nvSpPr>
          <p:cNvPr id="3" name="Content Placeholder 2">
            <a:extLst>
              <a:ext uri="{FF2B5EF4-FFF2-40B4-BE49-F238E27FC236}">
                <a16:creationId xmlns:a16="http://schemas.microsoft.com/office/drawing/2014/main" id="{7F3EFB71-C2D7-C04A-81B8-6A8AD9F55CCC}"/>
              </a:ext>
            </a:extLst>
          </p:cNvPr>
          <p:cNvSpPr>
            <a:spLocks noGrp="1"/>
          </p:cNvSpPr>
          <p:nvPr>
            <p:ph idx="1"/>
          </p:nvPr>
        </p:nvSpPr>
        <p:spPr>
          <a:xfrm>
            <a:off x="1141413" y="1761067"/>
            <a:ext cx="9905998" cy="4707466"/>
          </a:xfrm>
        </p:spPr>
        <p:txBody>
          <a:bodyPr>
            <a:normAutofit/>
          </a:bodyPr>
          <a:lstStyle/>
          <a:p>
            <a:r>
              <a:rPr lang="en-US" dirty="0">
                <a:solidFill>
                  <a:srgbClr val="FFC000"/>
                </a:solidFill>
              </a:rPr>
              <a:t>process.nextTick</a:t>
            </a:r>
            <a:r>
              <a:rPr lang="en-US" dirty="0"/>
              <a:t>: </a:t>
            </a:r>
          </a:p>
          <a:p>
            <a:pPr lvl="1"/>
            <a:r>
              <a:rPr lang="en-GB" i="1" dirty="0">
                <a:effectLst/>
              </a:rPr>
              <a:t>Process next tick is called as deferred callback, put the callback </a:t>
            </a:r>
            <a:r>
              <a:rPr lang="en-GB" b="1" i="1" dirty="0">
                <a:effectLst/>
              </a:rPr>
              <a:t>on top of the event queue. </a:t>
            </a:r>
          </a:p>
          <a:p>
            <a:pPr lvl="1"/>
            <a:r>
              <a:rPr lang="en-GB" i="1" dirty="0">
                <a:effectLst/>
              </a:rPr>
              <a:t>Process nextTick is mostly used in API design, where we need to make some sync code to work as async.</a:t>
            </a:r>
            <a:endParaRPr lang="en-GB" dirty="0">
              <a:effectLst/>
            </a:endParaRPr>
          </a:p>
          <a:p>
            <a:endParaRPr lang="en-GB" dirty="0">
              <a:effectLst/>
            </a:endParaRPr>
          </a:p>
          <a:p>
            <a:r>
              <a:rPr lang="en-GB" dirty="0">
                <a:solidFill>
                  <a:srgbClr val="FFC000"/>
                </a:solidFill>
              </a:rPr>
              <a:t>setTimeout/setImmidiate:</a:t>
            </a:r>
          </a:p>
          <a:p>
            <a:pPr lvl="1"/>
            <a:r>
              <a:rPr lang="en-GB" dirty="0">
                <a:solidFill>
                  <a:schemeClr val="tx1"/>
                </a:solidFill>
              </a:rPr>
              <a:t>Only difference is that the call back are place at </a:t>
            </a:r>
            <a:r>
              <a:rPr lang="en-GB" b="1" dirty="0">
                <a:solidFill>
                  <a:schemeClr val="tx1"/>
                </a:solidFill>
              </a:rPr>
              <a:t>end of the queue.</a:t>
            </a:r>
          </a:p>
          <a:p>
            <a:pPr lvl="1"/>
            <a:endParaRPr lang="en-US" i="1" dirty="0"/>
          </a:p>
        </p:txBody>
      </p:sp>
    </p:spTree>
    <p:extLst>
      <p:ext uri="{BB962C8B-B14F-4D97-AF65-F5344CB8AC3E}">
        <p14:creationId xmlns:p14="http://schemas.microsoft.com/office/powerpoint/2010/main" val="285087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1C1D-AFB1-DC41-ADE4-3E5992369129}"/>
              </a:ext>
            </a:extLst>
          </p:cNvPr>
          <p:cNvSpPr>
            <a:spLocks noGrp="1"/>
          </p:cNvSpPr>
          <p:nvPr>
            <p:ph type="title"/>
          </p:nvPr>
        </p:nvSpPr>
        <p:spPr>
          <a:xfrm>
            <a:off x="1141413" y="609600"/>
            <a:ext cx="9905998" cy="1468582"/>
          </a:xfrm>
        </p:spPr>
        <p:txBody>
          <a:bodyPr>
            <a:normAutofit/>
          </a:bodyPr>
          <a:lstStyle/>
          <a:p>
            <a:r>
              <a:rPr lang="en-US" dirty="0"/>
              <a:t>Events</a:t>
            </a:r>
          </a:p>
        </p:txBody>
      </p:sp>
      <p:graphicFrame>
        <p:nvGraphicFramePr>
          <p:cNvPr id="5" name="Content Placeholder 2">
            <a:extLst>
              <a:ext uri="{FF2B5EF4-FFF2-40B4-BE49-F238E27FC236}">
                <a16:creationId xmlns:a16="http://schemas.microsoft.com/office/drawing/2014/main" id="{A6280335-7856-48F3-8D08-E1CB542C911C}"/>
              </a:ext>
            </a:extLst>
          </p:cNvPr>
          <p:cNvGraphicFramePr>
            <a:graphicFrameLocks noGrp="1"/>
          </p:cNvGraphicFramePr>
          <p:nvPr>
            <p:ph idx="1"/>
            <p:extLst>
              <p:ext uri="{D42A27DB-BD31-4B8C-83A1-F6EECF244321}">
                <p14:modId xmlns:p14="http://schemas.microsoft.com/office/powerpoint/2010/main" val="211917821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3027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Event | EVENT-Emitter |EVENT-LISTENER</a:t>
            </a:r>
          </a:p>
        </p:txBody>
      </p:sp>
      <p:sp>
        <p:nvSpPr>
          <p:cNvPr id="3" name="Content Placeholder 2">
            <a:extLst>
              <a:ext uri="{FF2B5EF4-FFF2-40B4-BE49-F238E27FC236}">
                <a16:creationId xmlns:a16="http://schemas.microsoft.com/office/drawing/2014/main" id="{7F3EFB71-C2D7-C04A-81B8-6A8AD9F55CCC}"/>
              </a:ext>
            </a:extLst>
          </p:cNvPr>
          <p:cNvSpPr>
            <a:spLocks noGrp="1"/>
          </p:cNvSpPr>
          <p:nvPr>
            <p:ph idx="1"/>
          </p:nvPr>
        </p:nvSpPr>
        <p:spPr>
          <a:xfrm>
            <a:off x="1141413" y="1761067"/>
            <a:ext cx="9905998" cy="4707466"/>
          </a:xfrm>
        </p:spPr>
        <p:txBody>
          <a:bodyPr>
            <a:normAutofit/>
          </a:bodyPr>
          <a:lstStyle/>
          <a:p>
            <a:r>
              <a:rPr lang="en-US" dirty="0">
                <a:solidFill>
                  <a:srgbClr val="FFC000"/>
                </a:solidFill>
              </a:rPr>
              <a:t>Event</a:t>
            </a:r>
            <a:r>
              <a:rPr lang="en-US" dirty="0"/>
              <a:t>: </a:t>
            </a:r>
          </a:p>
          <a:p>
            <a:pPr lvl="1"/>
            <a:r>
              <a:rPr lang="en-GB" dirty="0">
                <a:effectLst/>
              </a:rPr>
              <a:t>Named action</a:t>
            </a:r>
          </a:p>
          <a:p>
            <a:r>
              <a:rPr lang="en-US" dirty="0">
                <a:solidFill>
                  <a:srgbClr val="FFC000"/>
                </a:solidFill>
              </a:rPr>
              <a:t>Event Emitter</a:t>
            </a:r>
            <a:r>
              <a:rPr lang="en-US" dirty="0"/>
              <a:t>: </a:t>
            </a:r>
          </a:p>
          <a:p>
            <a:pPr lvl="1"/>
            <a:r>
              <a:rPr lang="en-GB" dirty="0">
                <a:effectLst/>
              </a:rPr>
              <a:t>Event emitter are function provided by Event Object.</a:t>
            </a:r>
          </a:p>
          <a:p>
            <a:pPr lvl="1"/>
            <a:r>
              <a:rPr lang="en-GB" dirty="0">
                <a:effectLst/>
              </a:rPr>
              <a:t>“.emit” -  this function emits/triggers a named event.</a:t>
            </a:r>
          </a:p>
          <a:p>
            <a:r>
              <a:rPr lang="en-GB" dirty="0">
                <a:solidFill>
                  <a:srgbClr val="FFC000"/>
                </a:solidFill>
              </a:rPr>
              <a:t>Event Listener:</a:t>
            </a:r>
          </a:p>
          <a:p>
            <a:pPr lvl="1"/>
            <a:r>
              <a:rPr lang="en-US" dirty="0"/>
              <a:t>Event Listener are java script function, attached with an event.</a:t>
            </a:r>
          </a:p>
        </p:txBody>
      </p:sp>
    </p:spTree>
    <p:extLst>
      <p:ext uri="{BB962C8B-B14F-4D97-AF65-F5344CB8AC3E}">
        <p14:creationId xmlns:p14="http://schemas.microsoft.com/office/powerpoint/2010/main" val="326413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669851" y="1430179"/>
            <a:ext cx="3029313" cy="3675908"/>
          </a:xfrm>
        </p:spPr>
        <p:txBody>
          <a:bodyPr anchor="ctr">
            <a:normAutofit/>
          </a:bodyPr>
          <a:lstStyle/>
          <a:p>
            <a:r>
              <a:rPr lang="en-US" sz="4000"/>
              <a:t>Agenda</a:t>
            </a:r>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3C7B794F-FEDC-4AD1-905C-F41FF1B0EB82}"/>
              </a:ext>
            </a:extLst>
          </p:cNvPr>
          <p:cNvGraphicFramePr>
            <a:graphicFrameLocks noGrp="1"/>
          </p:cNvGraphicFramePr>
          <p:nvPr>
            <p:ph idx="1"/>
            <p:extLst>
              <p:ext uri="{D42A27DB-BD31-4B8C-83A1-F6EECF244321}">
                <p14:modId xmlns:p14="http://schemas.microsoft.com/office/powerpoint/2010/main" val="105571425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8981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ECDC-006F-8A4B-9C40-25014A505C2F}"/>
              </a:ext>
            </a:extLst>
          </p:cNvPr>
          <p:cNvSpPr>
            <a:spLocks noGrp="1"/>
          </p:cNvSpPr>
          <p:nvPr>
            <p:ph type="title"/>
          </p:nvPr>
        </p:nvSpPr>
        <p:spPr>
          <a:xfrm>
            <a:off x="661737" y="152809"/>
            <a:ext cx="9905998" cy="1011382"/>
          </a:xfrm>
        </p:spPr>
        <p:txBody>
          <a:bodyPr/>
          <a:lstStyle/>
          <a:p>
            <a:r>
              <a:rPr lang="en-US" dirty="0"/>
              <a:t>Implementing events</a:t>
            </a:r>
          </a:p>
        </p:txBody>
      </p:sp>
      <p:sp>
        <p:nvSpPr>
          <p:cNvPr id="36" name="Rectangle 35">
            <a:extLst>
              <a:ext uri="{FF2B5EF4-FFF2-40B4-BE49-F238E27FC236}">
                <a16:creationId xmlns:a16="http://schemas.microsoft.com/office/drawing/2014/main" id="{496BF8A6-2BE2-984C-AAD9-51E3BAD211DE}"/>
              </a:ext>
            </a:extLst>
          </p:cNvPr>
          <p:cNvSpPr/>
          <p:nvPr/>
        </p:nvSpPr>
        <p:spPr>
          <a:xfrm>
            <a:off x="7663371" y="482630"/>
            <a:ext cx="3297397" cy="4426253"/>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FFC000"/>
                </a:solidFill>
              </a:rPr>
              <a:t>Register event listener</a:t>
            </a:r>
          </a:p>
          <a:p>
            <a:pPr algn="ctr"/>
            <a:endParaRPr lang="en-US" dirty="0"/>
          </a:p>
          <a:p>
            <a:r>
              <a:rPr lang="en-GB" dirty="0"/>
              <a:t>eventObj1.</a:t>
            </a:r>
            <a:r>
              <a:rPr lang="en-GB" b="1" dirty="0"/>
              <a:t>on</a:t>
            </a:r>
            <a:r>
              <a:rPr lang="en-GB" dirty="0"/>
              <a:t>(</a:t>
            </a:r>
            <a:r>
              <a:rPr lang="en-US" b="1" dirty="0"/>
              <a:t>‘morning’, </a:t>
            </a:r>
            <a:r>
              <a:rPr lang="en-US" dirty="0"/>
              <a:t>wishGoodMorning);</a:t>
            </a:r>
          </a:p>
          <a:p>
            <a:endParaRPr lang="en-US" dirty="0"/>
          </a:p>
          <a:p>
            <a:r>
              <a:rPr lang="en-GB" dirty="0"/>
              <a:t>eventObj1.</a:t>
            </a:r>
            <a:r>
              <a:rPr lang="en-GB" b="1" dirty="0"/>
              <a:t>on</a:t>
            </a:r>
            <a:r>
              <a:rPr lang="en-GB" dirty="0"/>
              <a:t>(</a:t>
            </a:r>
            <a:r>
              <a:rPr lang="en-US" b="1" dirty="0"/>
              <a:t>‘morning’, </a:t>
            </a:r>
            <a:r>
              <a:rPr lang="en-US" dirty="0"/>
              <a:t>reminderForBrkFast);</a:t>
            </a:r>
          </a:p>
          <a:p>
            <a:endParaRPr lang="en-US" dirty="0"/>
          </a:p>
          <a:p>
            <a:r>
              <a:rPr lang="en-GB" dirty="0"/>
              <a:t>eventObj1.</a:t>
            </a:r>
            <a:r>
              <a:rPr lang="en-GB" b="1" dirty="0"/>
              <a:t>on</a:t>
            </a:r>
            <a:r>
              <a:rPr lang="en-GB" dirty="0"/>
              <a:t>(</a:t>
            </a:r>
            <a:r>
              <a:rPr lang="en-US" b="1" dirty="0"/>
              <a:t>‘afternoon’, </a:t>
            </a:r>
            <a:r>
              <a:rPr lang="en-US" dirty="0"/>
              <a:t>wishGoodAfternoon);</a:t>
            </a:r>
          </a:p>
          <a:p>
            <a:endParaRPr lang="en-US" dirty="0"/>
          </a:p>
          <a:p>
            <a:r>
              <a:rPr lang="en-GB" dirty="0"/>
              <a:t>eventObj1.</a:t>
            </a:r>
            <a:r>
              <a:rPr lang="en-GB" b="1" dirty="0"/>
              <a:t>on</a:t>
            </a:r>
            <a:r>
              <a:rPr lang="en-GB" dirty="0"/>
              <a:t>(</a:t>
            </a:r>
            <a:r>
              <a:rPr lang="en-US" b="1" dirty="0"/>
              <a:t>‘afternoon’, </a:t>
            </a:r>
            <a:r>
              <a:rPr lang="en-US" dirty="0"/>
              <a:t>reminderForLunch);</a:t>
            </a:r>
          </a:p>
        </p:txBody>
      </p:sp>
      <p:sp>
        <p:nvSpPr>
          <p:cNvPr id="38" name="Rectangle 37">
            <a:extLst>
              <a:ext uri="{FF2B5EF4-FFF2-40B4-BE49-F238E27FC236}">
                <a16:creationId xmlns:a16="http://schemas.microsoft.com/office/drawing/2014/main" id="{A1134676-0432-B94C-9C55-73D76C7C7EA0}"/>
              </a:ext>
            </a:extLst>
          </p:cNvPr>
          <p:cNvSpPr/>
          <p:nvPr/>
        </p:nvSpPr>
        <p:spPr>
          <a:xfrm>
            <a:off x="3691299" y="1415814"/>
            <a:ext cx="3645568" cy="4563888"/>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rgbClr val="FFC000"/>
              </a:solidFill>
            </a:endParaRPr>
          </a:p>
          <a:p>
            <a:pPr algn="ctr"/>
            <a:endParaRPr lang="en-US" sz="2400" b="1" dirty="0">
              <a:solidFill>
                <a:srgbClr val="FFC000"/>
              </a:solidFill>
            </a:endParaRPr>
          </a:p>
          <a:p>
            <a:pPr algn="ctr"/>
            <a:r>
              <a:rPr lang="en-US" sz="2400" b="1" dirty="0">
                <a:solidFill>
                  <a:srgbClr val="FFC000"/>
                </a:solidFill>
              </a:rPr>
              <a:t>Define event listener</a:t>
            </a:r>
          </a:p>
          <a:p>
            <a:pPr algn="ctr"/>
            <a:endParaRPr lang="en-US" sz="2400" b="1" dirty="0">
              <a:solidFill>
                <a:srgbClr val="FFC000"/>
              </a:solidFill>
            </a:endParaRPr>
          </a:p>
          <a:p>
            <a:pPr algn="ctr"/>
            <a:r>
              <a:rPr lang="en-US" sz="1600" dirty="0"/>
              <a:t>function </a:t>
            </a:r>
            <a:r>
              <a:rPr lang="en-US" sz="1600" b="1" dirty="0"/>
              <a:t>wishGoodMorning</a:t>
            </a:r>
            <a:r>
              <a:rPr lang="en-US" sz="1600" dirty="0"/>
              <a:t> () {</a:t>
            </a:r>
          </a:p>
          <a:p>
            <a:r>
              <a:rPr lang="en-US" sz="1600" dirty="0"/>
              <a:t>	c.log(‘good morning’);</a:t>
            </a:r>
          </a:p>
          <a:p>
            <a:r>
              <a:rPr lang="en-US" sz="1600" dirty="0"/>
              <a:t>}</a:t>
            </a:r>
          </a:p>
          <a:p>
            <a:endParaRPr lang="en-US" sz="1600" b="1" dirty="0">
              <a:solidFill>
                <a:srgbClr val="FFC000"/>
              </a:solidFill>
            </a:endParaRPr>
          </a:p>
          <a:p>
            <a:pPr algn="ctr"/>
            <a:r>
              <a:rPr lang="en-US" sz="1600" dirty="0"/>
              <a:t>function </a:t>
            </a:r>
            <a:r>
              <a:rPr lang="en-US" sz="1600" b="1" dirty="0"/>
              <a:t>reminderForBrkFast</a:t>
            </a:r>
            <a:r>
              <a:rPr lang="en-US" sz="1600" dirty="0"/>
              <a:t> () {</a:t>
            </a:r>
          </a:p>
          <a:p>
            <a:r>
              <a:rPr lang="en-US" sz="1600" dirty="0"/>
              <a:t>	c.log(‘time for brk fast’);</a:t>
            </a:r>
          </a:p>
          <a:p>
            <a:r>
              <a:rPr lang="en-US" sz="1600" dirty="0"/>
              <a:t>}</a:t>
            </a:r>
          </a:p>
          <a:p>
            <a:endParaRPr lang="en-US" sz="1600" b="1" dirty="0">
              <a:solidFill>
                <a:srgbClr val="FFC000"/>
              </a:solidFill>
            </a:endParaRPr>
          </a:p>
          <a:p>
            <a:pPr algn="ctr"/>
            <a:r>
              <a:rPr lang="en-US" sz="1600" dirty="0"/>
              <a:t>function </a:t>
            </a:r>
            <a:r>
              <a:rPr lang="en-US" sz="1600" b="1" dirty="0"/>
              <a:t>wishGoodAfternoon</a:t>
            </a:r>
            <a:r>
              <a:rPr lang="en-US" sz="1600" dirty="0"/>
              <a:t> () {</a:t>
            </a:r>
          </a:p>
          <a:p>
            <a:r>
              <a:rPr lang="en-US" sz="1600" dirty="0"/>
              <a:t>	c.log(‘good afternoon’);</a:t>
            </a:r>
          </a:p>
          <a:p>
            <a:r>
              <a:rPr lang="en-US" sz="1600" dirty="0"/>
              <a:t>}</a:t>
            </a:r>
          </a:p>
          <a:p>
            <a:endParaRPr lang="en-US" sz="1600" b="1" dirty="0">
              <a:solidFill>
                <a:srgbClr val="FFC000"/>
              </a:solidFill>
            </a:endParaRPr>
          </a:p>
          <a:p>
            <a:pPr algn="ctr"/>
            <a:r>
              <a:rPr lang="en-US" sz="1600" dirty="0"/>
              <a:t>function </a:t>
            </a:r>
            <a:r>
              <a:rPr lang="en-US" sz="1600" b="1" dirty="0"/>
              <a:t>reminderForLunch</a:t>
            </a:r>
            <a:r>
              <a:rPr lang="en-US" sz="1600" dirty="0"/>
              <a:t> () {</a:t>
            </a:r>
          </a:p>
          <a:p>
            <a:r>
              <a:rPr lang="en-US" sz="1600" dirty="0"/>
              <a:t>	c.log(‘time for lunch’);</a:t>
            </a:r>
          </a:p>
          <a:p>
            <a:r>
              <a:rPr lang="en-US" sz="1600" dirty="0"/>
              <a:t>}</a:t>
            </a:r>
            <a:endParaRPr lang="en-US" sz="1600" b="1" dirty="0">
              <a:solidFill>
                <a:srgbClr val="FFC000"/>
              </a:solidFill>
            </a:endParaRPr>
          </a:p>
          <a:p>
            <a:endParaRPr lang="en-US" b="1" dirty="0">
              <a:solidFill>
                <a:srgbClr val="FFC000"/>
              </a:solidFill>
            </a:endParaRPr>
          </a:p>
          <a:p>
            <a:endParaRPr lang="en-US" b="1" dirty="0">
              <a:solidFill>
                <a:srgbClr val="FFC000"/>
              </a:solidFill>
            </a:endParaRPr>
          </a:p>
          <a:p>
            <a:pPr algn="ctr"/>
            <a:endParaRPr lang="en-US" sz="2400" b="1" dirty="0">
              <a:solidFill>
                <a:srgbClr val="FFC000"/>
              </a:solidFill>
            </a:endParaRPr>
          </a:p>
        </p:txBody>
      </p:sp>
      <p:sp>
        <p:nvSpPr>
          <p:cNvPr id="40" name="Rectangle 39">
            <a:extLst>
              <a:ext uri="{FF2B5EF4-FFF2-40B4-BE49-F238E27FC236}">
                <a16:creationId xmlns:a16="http://schemas.microsoft.com/office/drawing/2014/main" id="{4F02BE04-A08D-6645-9AF6-EEF13CFA9679}"/>
              </a:ext>
            </a:extLst>
          </p:cNvPr>
          <p:cNvSpPr/>
          <p:nvPr/>
        </p:nvSpPr>
        <p:spPr>
          <a:xfrm>
            <a:off x="257455" y="2622892"/>
            <a:ext cx="3107340" cy="2671010"/>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rgbClr val="FFC000"/>
                </a:solidFill>
              </a:rPr>
              <a:t>Define event object</a:t>
            </a:r>
          </a:p>
          <a:p>
            <a:endParaRPr lang="en-GB" sz="1600" dirty="0"/>
          </a:p>
          <a:p>
            <a:r>
              <a:rPr lang="en-GB" sz="1600" dirty="0"/>
              <a:t>const </a:t>
            </a:r>
            <a:r>
              <a:rPr lang="en-GB" sz="1600" b="1" dirty="0"/>
              <a:t>EventEmitter</a:t>
            </a:r>
            <a:r>
              <a:rPr lang="en-GB" sz="1600" dirty="0"/>
              <a:t> = require(</a:t>
            </a:r>
            <a:r>
              <a:rPr lang="en-GB" sz="1600" b="1" dirty="0"/>
              <a:t>'events</a:t>
            </a:r>
            <a:r>
              <a:rPr lang="en-GB" sz="1600" dirty="0"/>
              <a:t>’);</a:t>
            </a:r>
          </a:p>
          <a:p>
            <a:endParaRPr lang="en-GB" sz="1600" dirty="0"/>
          </a:p>
          <a:p>
            <a:r>
              <a:rPr lang="en-GB" sz="1600" dirty="0"/>
              <a:t>const </a:t>
            </a:r>
            <a:r>
              <a:rPr lang="en-GB" sz="1600" b="1" dirty="0"/>
              <a:t>eventObj1</a:t>
            </a:r>
            <a:r>
              <a:rPr lang="en-GB" sz="1600" dirty="0"/>
              <a:t> = new </a:t>
            </a:r>
            <a:r>
              <a:rPr lang="en-GB" sz="1600" b="1" dirty="0"/>
              <a:t>EventEmitter</a:t>
            </a:r>
            <a:r>
              <a:rPr lang="en-GB" sz="1600" dirty="0"/>
              <a:t>();</a:t>
            </a:r>
          </a:p>
          <a:p>
            <a:endParaRPr lang="en-GB" sz="1600" dirty="0"/>
          </a:p>
        </p:txBody>
      </p:sp>
      <p:sp>
        <p:nvSpPr>
          <p:cNvPr id="10" name="Rectangle 9">
            <a:extLst>
              <a:ext uri="{FF2B5EF4-FFF2-40B4-BE49-F238E27FC236}">
                <a16:creationId xmlns:a16="http://schemas.microsoft.com/office/drawing/2014/main" id="{20AEFCD5-3C58-E347-BEF2-75424078AE4C}"/>
              </a:ext>
            </a:extLst>
          </p:cNvPr>
          <p:cNvSpPr/>
          <p:nvPr/>
        </p:nvSpPr>
        <p:spPr>
          <a:xfrm>
            <a:off x="7663370" y="5062467"/>
            <a:ext cx="3297397" cy="1466487"/>
          </a:xfrm>
          <a:prstGeom prst="rect">
            <a:avLst/>
          </a:prstGeom>
          <a:solidFill>
            <a:schemeClr val="lt1">
              <a:alpha val="55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b="1" dirty="0">
                <a:solidFill>
                  <a:srgbClr val="FFC000"/>
                </a:solidFill>
              </a:rPr>
              <a:t>Emit actions</a:t>
            </a:r>
          </a:p>
          <a:p>
            <a:r>
              <a:rPr lang="en-GB" sz="1600" dirty="0"/>
              <a:t>eventObj1.</a:t>
            </a:r>
            <a:r>
              <a:rPr lang="en-GB" sz="1600" b="1" dirty="0"/>
              <a:t>emit</a:t>
            </a:r>
            <a:r>
              <a:rPr lang="en-GB" sz="1600" dirty="0"/>
              <a:t>(‘morning’);</a:t>
            </a:r>
            <a:endParaRPr lang="en-GB" sz="1600" b="1" dirty="0">
              <a:solidFill>
                <a:srgbClr val="FFC000"/>
              </a:solidFill>
            </a:endParaRPr>
          </a:p>
          <a:p>
            <a:r>
              <a:rPr lang="en-GB" sz="1600" dirty="0"/>
              <a:t>eventObj1.</a:t>
            </a:r>
            <a:r>
              <a:rPr lang="en-GB" sz="1600" b="1" dirty="0"/>
              <a:t>emit</a:t>
            </a:r>
            <a:r>
              <a:rPr lang="en-GB" sz="1600" dirty="0"/>
              <a:t>(‘afternoon’);</a:t>
            </a:r>
            <a:endParaRPr lang="en-GB" sz="1600" b="1" dirty="0">
              <a:solidFill>
                <a:srgbClr val="FFC000"/>
              </a:solidFill>
            </a:endParaRPr>
          </a:p>
          <a:p>
            <a:pPr algn="ctr"/>
            <a:endParaRPr lang="en-GB" sz="2400" b="1" dirty="0">
              <a:solidFill>
                <a:srgbClr val="FFC000"/>
              </a:solidFill>
            </a:endParaRPr>
          </a:p>
        </p:txBody>
      </p:sp>
      <p:sp>
        <p:nvSpPr>
          <p:cNvPr id="3" name="Explosion 1 2">
            <a:extLst>
              <a:ext uri="{FF2B5EF4-FFF2-40B4-BE49-F238E27FC236}">
                <a16:creationId xmlns:a16="http://schemas.microsoft.com/office/drawing/2014/main" id="{0FA3B0AB-AEAE-2F43-8FCF-67A3D1AED682}"/>
              </a:ext>
            </a:extLst>
          </p:cNvPr>
          <p:cNvSpPr/>
          <p:nvPr/>
        </p:nvSpPr>
        <p:spPr>
          <a:xfrm>
            <a:off x="312821" y="2406316"/>
            <a:ext cx="697832" cy="505326"/>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2" name="Explosion 1 11">
            <a:extLst>
              <a:ext uri="{FF2B5EF4-FFF2-40B4-BE49-F238E27FC236}">
                <a16:creationId xmlns:a16="http://schemas.microsoft.com/office/drawing/2014/main" id="{D2F5940C-C23E-EE4B-8E10-0E44F683F0FB}"/>
              </a:ext>
            </a:extLst>
          </p:cNvPr>
          <p:cNvSpPr/>
          <p:nvPr/>
        </p:nvSpPr>
        <p:spPr>
          <a:xfrm>
            <a:off x="3719819" y="1087764"/>
            <a:ext cx="697832" cy="505326"/>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3" name="Explosion 1 12">
            <a:extLst>
              <a:ext uri="{FF2B5EF4-FFF2-40B4-BE49-F238E27FC236}">
                <a16:creationId xmlns:a16="http://schemas.microsoft.com/office/drawing/2014/main" id="{4FBDB016-8C29-144B-B507-A4EE5070C6F7}"/>
              </a:ext>
            </a:extLst>
          </p:cNvPr>
          <p:cNvSpPr/>
          <p:nvPr/>
        </p:nvSpPr>
        <p:spPr>
          <a:xfrm>
            <a:off x="7663370" y="280406"/>
            <a:ext cx="697832" cy="505326"/>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4" name="Explosion 1 13">
            <a:extLst>
              <a:ext uri="{FF2B5EF4-FFF2-40B4-BE49-F238E27FC236}">
                <a16:creationId xmlns:a16="http://schemas.microsoft.com/office/drawing/2014/main" id="{F270D7BF-50BC-F244-9DBF-C13F0C144DD7}"/>
              </a:ext>
            </a:extLst>
          </p:cNvPr>
          <p:cNvSpPr/>
          <p:nvPr/>
        </p:nvSpPr>
        <p:spPr>
          <a:xfrm>
            <a:off x="7683123" y="4908883"/>
            <a:ext cx="697832" cy="505326"/>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199847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P spid="10" grpId="0" animBg="1"/>
      <p:bldP spid="3"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How event works?</a:t>
            </a:r>
          </a:p>
        </p:txBody>
      </p:sp>
      <p:sp>
        <p:nvSpPr>
          <p:cNvPr id="3" name="Content Placeholder 2">
            <a:extLst>
              <a:ext uri="{FF2B5EF4-FFF2-40B4-BE49-F238E27FC236}">
                <a16:creationId xmlns:a16="http://schemas.microsoft.com/office/drawing/2014/main" id="{7F3EFB71-C2D7-C04A-81B8-6A8AD9F55CCC}"/>
              </a:ext>
            </a:extLst>
          </p:cNvPr>
          <p:cNvSpPr>
            <a:spLocks noGrp="1"/>
          </p:cNvSpPr>
          <p:nvPr>
            <p:ph idx="1"/>
          </p:nvPr>
        </p:nvSpPr>
        <p:spPr>
          <a:xfrm>
            <a:off x="1141413" y="1761067"/>
            <a:ext cx="9905998" cy="4707466"/>
          </a:xfrm>
        </p:spPr>
        <p:txBody>
          <a:bodyPr>
            <a:normAutofit fontScale="92500"/>
          </a:bodyPr>
          <a:lstStyle/>
          <a:p>
            <a:r>
              <a:rPr lang="en-US" dirty="0"/>
              <a:t>An </a:t>
            </a:r>
            <a:r>
              <a:rPr lang="en-US" dirty="0">
                <a:solidFill>
                  <a:srgbClr val="FFC000"/>
                </a:solidFill>
              </a:rPr>
              <a:t>Event Emitter </a:t>
            </a:r>
            <a:r>
              <a:rPr lang="en-US" dirty="0"/>
              <a:t>object, </a:t>
            </a:r>
            <a:r>
              <a:rPr lang="en-US" dirty="0">
                <a:solidFill>
                  <a:srgbClr val="FFC000"/>
                </a:solidFill>
              </a:rPr>
              <a:t>emits</a:t>
            </a:r>
            <a:r>
              <a:rPr lang="en-US" dirty="0"/>
              <a:t> a named event, which invokes </a:t>
            </a:r>
            <a:r>
              <a:rPr lang="en-US" dirty="0">
                <a:solidFill>
                  <a:srgbClr val="FFC000"/>
                </a:solidFill>
              </a:rPr>
              <a:t>event Listener </a:t>
            </a:r>
            <a:r>
              <a:rPr lang="en-US" dirty="0"/>
              <a:t>registered to the named event.</a:t>
            </a:r>
          </a:p>
          <a:p>
            <a:r>
              <a:rPr lang="en-US" dirty="0"/>
              <a:t>”</a:t>
            </a:r>
            <a:r>
              <a:rPr lang="en-US" dirty="0">
                <a:solidFill>
                  <a:srgbClr val="FFC000"/>
                </a:solidFill>
              </a:rPr>
              <a:t>.on</a:t>
            </a:r>
            <a:r>
              <a:rPr lang="en-US" dirty="0"/>
              <a:t>”</a:t>
            </a:r>
          </a:p>
          <a:p>
            <a:pPr lvl="1"/>
            <a:r>
              <a:rPr lang="en-US" dirty="0"/>
              <a:t>is a function of events module</a:t>
            </a:r>
          </a:p>
          <a:p>
            <a:pPr lvl="1"/>
            <a:r>
              <a:rPr lang="en-US" dirty="0"/>
              <a:t>This function registers multiple event listener to a event.</a:t>
            </a:r>
          </a:p>
          <a:p>
            <a:r>
              <a:rPr lang="en-US" dirty="0"/>
              <a:t>All the function (event listener) registered to the  events are </a:t>
            </a:r>
            <a:r>
              <a:rPr lang="en-US" dirty="0">
                <a:solidFill>
                  <a:srgbClr val="FFC000"/>
                </a:solidFill>
              </a:rPr>
              <a:t>executed in order they are registered</a:t>
            </a:r>
            <a:r>
              <a:rPr lang="en-US" dirty="0"/>
              <a:t>.</a:t>
            </a:r>
          </a:p>
          <a:p>
            <a:r>
              <a:rPr lang="en-US" dirty="0">
                <a:solidFill>
                  <a:srgbClr val="FFC000"/>
                </a:solidFill>
              </a:rPr>
              <a:t>Return value of event listener are ignored</a:t>
            </a:r>
            <a:r>
              <a:rPr lang="en-US" dirty="0"/>
              <a:t>.</a:t>
            </a:r>
          </a:p>
          <a:p>
            <a:r>
              <a:rPr lang="en-US" dirty="0"/>
              <a:t>”</a:t>
            </a:r>
            <a:r>
              <a:rPr lang="en-US" dirty="0">
                <a:solidFill>
                  <a:srgbClr val="FFC000"/>
                </a:solidFill>
              </a:rPr>
              <a:t>THIS</a:t>
            </a:r>
            <a:r>
              <a:rPr lang="en-US" dirty="0"/>
              <a:t>” of each event listener points to event object.</a:t>
            </a:r>
          </a:p>
          <a:p>
            <a:r>
              <a:rPr lang="en-US" dirty="0"/>
              <a:t>By default </a:t>
            </a:r>
            <a:r>
              <a:rPr lang="en-US" dirty="0">
                <a:solidFill>
                  <a:srgbClr val="FFC000"/>
                </a:solidFill>
              </a:rPr>
              <a:t>maximum event listener is 10</a:t>
            </a:r>
            <a:r>
              <a:rPr lang="en-US" dirty="0"/>
              <a:t>.Change it using “</a:t>
            </a:r>
            <a:r>
              <a:rPr lang="en-GB" dirty="0" err="1">
                <a:solidFill>
                  <a:srgbClr val="FFC000"/>
                </a:solidFill>
                <a:effectLst/>
              </a:rPr>
              <a:t>emitter.setMaxListeners</a:t>
            </a:r>
            <a:r>
              <a:rPr lang="en-GB" dirty="0">
                <a:solidFill>
                  <a:srgbClr val="FFC000"/>
                </a:solidFill>
                <a:effectLst/>
              </a:rPr>
              <a:t>(n)</a:t>
            </a:r>
            <a:r>
              <a:rPr lang="en-GB" dirty="0">
                <a:effectLst/>
              </a:rPr>
              <a:t>”</a:t>
            </a:r>
          </a:p>
          <a:p>
            <a:r>
              <a:rPr lang="en-US" dirty="0">
                <a:solidFill>
                  <a:srgbClr val="FFC000"/>
                </a:solidFill>
              </a:rPr>
              <a:t>Error event</a:t>
            </a:r>
            <a:r>
              <a:rPr lang="en-US" dirty="0"/>
              <a:t>: In case of error, if a “error” named event is not defined, the node process stops immediately. Its better to define a “error” event.</a:t>
            </a:r>
          </a:p>
          <a:p>
            <a:pPr lvl="1"/>
            <a:endParaRPr lang="en-US" dirty="0"/>
          </a:p>
        </p:txBody>
      </p:sp>
    </p:spTree>
    <p:extLst>
      <p:ext uri="{BB962C8B-B14F-4D97-AF65-F5344CB8AC3E}">
        <p14:creationId xmlns:p14="http://schemas.microsoft.com/office/powerpoint/2010/main" val="259965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9BF1-15E0-514C-AF71-E0FF98053831}"/>
              </a:ext>
            </a:extLst>
          </p:cNvPr>
          <p:cNvSpPr>
            <a:spLocks noGrp="1"/>
          </p:cNvSpPr>
          <p:nvPr>
            <p:ph type="title"/>
          </p:nvPr>
        </p:nvSpPr>
        <p:spPr>
          <a:xfrm>
            <a:off x="1295401" y="2878261"/>
            <a:ext cx="9905998" cy="3609036"/>
          </a:xfrm>
        </p:spPr>
        <p:txBody>
          <a:bodyPr>
            <a:normAutofit/>
          </a:bodyPr>
          <a:lstStyle/>
          <a:p>
            <a:r>
              <a:rPr lang="en-US" sz="2000" dirty="0"/>
              <a:t>References:</a:t>
            </a:r>
            <a:br>
              <a:rPr lang="en-US" sz="2000" dirty="0"/>
            </a:br>
            <a:br>
              <a:rPr lang="en-US" sz="2000" dirty="0"/>
            </a:br>
            <a:r>
              <a:rPr lang="en-US" sz="1600" b="1" dirty="0"/>
              <a:t>Online:</a:t>
            </a:r>
            <a:br>
              <a:rPr lang="en-US" sz="1600" b="1" dirty="0"/>
            </a:br>
            <a:r>
              <a:rPr lang="en-US" sz="1600" dirty="0"/>
              <a:t>JS conference EU : </a:t>
            </a:r>
            <a:r>
              <a:rPr lang="en-GB" sz="1600" dirty="0">
                <a:hlinkClick r:id="rId2"/>
              </a:rPr>
              <a:t>https://www.youtube.com/watch?v=8aGhZQkoFbQ&amp;t=702s</a:t>
            </a:r>
            <a:br>
              <a:rPr lang="en-GB" sz="1600" dirty="0"/>
            </a:br>
            <a:r>
              <a:rPr lang="en-GB" sz="1600" dirty="0"/>
              <a:t>ECMA international: </a:t>
            </a:r>
            <a:r>
              <a:rPr lang="en-GB" sz="1600" dirty="0">
                <a:hlinkClick r:id="rId3"/>
              </a:rPr>
              <a:t>https://www.ecma-international.org/</a:t>
            </a:r>
            <a:br>
              <a:rPr lang="en-GB" sz="1600" dirty="0"/>
            </a:br>
            <a:r>
              <a:rPr lang="en-GB" sz="1600" dirty="0"/>
              <a:t>MDN docs: </a:t>
            </a:r>
            <a:r>
              <a:rPr lang="en-GB" sz="1600" dirty="0">
                <a:hlinkClick r:id="rId4"/>
              </a:rPr>
              <a:t>https://developer.mozilla.org/en-US/docs/Web/JavaScript/A_re-introduction_to_JavaScript</a:t>
            </a:r>
            <a:br>
              <a:rPr lang="en-GB" sz="1600" dirty="0"/>
            </a:br>
            <a:r>
              <a:rPr lang="en-GB" sz="1600" dirty="0"/>
              <a:t>Web API: </a:t>
            </a:r>
            <a:r>
              <a:rPr lang="en-GB" sz="1600" dirty="0">
                <a:hlinkClick r:id="rId5"/>
              </a:rPr>
              <a:t>https://developer.mozilla.org/en-US/docs/Web/API</a:t>
            </a:r>
            <a:br>
              <a:rPr lang="en-GB" sz="1600" dirty="0"/>
            </a:br>
            <a:br>
              <a:rPr lang="en-GB" sz="1600" dirty="0"/>
            </a:br>
            <a:endParaRPr lang="en-US" sz="1600" dirty="0"/>
          </a:p>
        </p:txBody>
      </p:sp>
      <p:sp>
        <p:nvSpPr>
          <p:cNvPr id="3" name="Title 1">
            <a:extLst>
              <a:ext uri="{FF2B5EF4-FFF2-40B4-BE49-F238E27FC236}">
                <a16:creationId xmlns:a16="http://schemas.microsoft.com/office/drawing/2014/main" id="{2962DDDE-4032-F243-918A-1B2B9C4CD22B}"/>
              </a:ext>
            </a:extLst>
          </p:cNvPr>
          <p:cNvSpPr txBox="1">
            <a:spLocks/>
          </p:cNvSpPr>
          <p:nvPr/>
        </p:nvSpPr>
        <p:spPr>
          <a:xfrm>
            <a:off x="1295401" y="97326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THANK YOU</a:t>
            </a:r>
            <a:br>
              <a:rPr lang="en-US" dirty="0"/>
            </a:br>
            <a:br>
              <a:rPr lang="en-US" dirty="0"/>
            </a:br>
            <a:r>
              <a:rPr lang="en-US" dirty="0"/>
              <a:t>Q &amp; A</a:t>
            </a:r>
          </a:p>
        </p:txBody>
      </p:sp>
    </p:spTree>
    <p:extLst>
      <p:ext uri="{BB962C8B-B14F-4D97-AF65-F5344CB8AC3E}">
        <p14:creationId xmlns:p14="http://schemas.microsoft.com/office/powerpoint/2010/main" val="91322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9599758-8AEF-AA42-8280-F58AF0309DAB}"/>
              </a:ext>
            </a:extLst>
          </p:cNvPr>
          <p:cNvPicPr>
            <a:picLocks noChangeAspect="1"/>
          </p:cNvPicPr>
          <p:nvPr/>
        </p:nvPicPr>
        <p:blipFill rotWithShape="1">
          <a:blip r:embed="rId3">
            <a:alphaModFix amt="15000"/>
          </a:blip>
          <a:srcRect t="7218" b="12994"/>
          <a:stretch/>
        </p:blipFill>
        <p:spPr>
          <a:xfrm>
            <a:off x="20" y="10"/>
            <a:ext cx="12191980" cy="6857990"/>
          </a:xfrm>
          <a:prstGeom prst="rect">
            <a:avLst/>
          </a:prstGeom>
        </p:spPr>
      </p:pic>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Part -1</a:t>
            </a:r>
          </a:p>
        </p:txBody>
      </p:sp>
      <p:sp>
        <p:nvSpPr>
          <p:cNvPr id="4" name="Title 1">
            <a:extLst>
              <a:ext uri="{FF2B5EF4-FFF2-40B4-BE49-F238E27FC236}">
                <a16:creationId xmlns:a16="http://schemas.microsoft.com/office/drawing/2014/main" id="{3BB11A1D-2494-DD43-A3DE-9286A8CEFF90}"/>
              </a:ext>
            </a:extLst>
          </p:cNvPr>
          <p:cNvSpPr txBox="1">
            <a:spLocks/>
          </p:cNvSpPr>
          <p:nvPr/>
        </p:nvSpPr>
        <p:spPr>
          <a:xfrm>
            <a:off x="1751012" y="3886200"/>
            <a:ext cx="8676222" cy="1905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ct val="20000"/>
              </a:spcBef>
              <a:spcAft>
                <a:spcPts val="600"/>
              </a:spcAft>
              <a:buClr>
                <a:schemeClr val="tx1"/>
              </a:buClr>
              <a:buSzPct val="100000"/>
            </a:pPr>
            <a:br>
              <a:rPr lang="en-US" sz="2100" cap="small" dirty="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br>
            <a:r>
              <a:rPr lang="en-US" sz="2100"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History and Evolution</a:t>
            </a:r>
          </a:p>
        </p:txBody>
      </p:sp>
    </p:spTree>
    <p:extLst>
      <p:ext uri="{BB962C8B-B14F-4D97-AF65-F5344CB8AC3E}">
        <p14:creationId xmlns:p14="http://schemas.microsoft.com/office/powerpoint/2010/main" val="116742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History of java script</a:t>
            </a:r>
          </a:p>
        </p:txBody>
      </p:sp>
      <p:sp>
        <p:nvSpPr>
          <p:cNvPr id="3" name="Content Placeholder 2">
            <a:extLst>
              <a:ext uri="{FF2B5EF4-FFF2-40B4-BE49-F238E27FC236}">
                <a16:creationId xmlns:a16="http://schemas.microsoft.com/office/drawing/2014/main" id="{7F3EFB71-C2D7-C04A-81B8-6A8AD9F55CCC}"/>
              </a:ext>
            </a:extLst>
          </p:cNvPr>
          <p:cNvSpPr>
            <a:spLocks noGrp="1"/>
          </p:cNvSpPr>
          <p:nvPr>
            <p:ph idx="1"/>
          </p:nvPr>
        </p:nvSpPr>
        <p:spPr/>
        <p:txBody>
          <a:bodyPr/>
          <a:lstStyle/>
          <a:p>
            <a:r>
              <a:rPr lang="en-US" dirty="0"/>
              <a:t>Created in 1995 by </a:t>
            </a:r>
            <a:r>
              <a:rPr lang="en-US" dirty="0">
                <a:solidFill>
                  <a:srgbClr val="FFC000"/>
                </a:solidFill>
              </a:rPr>
              <a:t>Brendan Eich</a:t>
            </a:r>
            <a:r>
              <a:rPr lang="en-US" dirty="0"/>
              <a:t>.</a:t>
            </a:r>
          </a:p>
          <a:p>
            <a:r>
              <a:rPr lang="en-US" dirty="0"/>
              <a:t>Java script was developed as part of </a:t>
            </a:r>
            <a:r>
              <a:rPr lang="en-US" dirty="0">
                <a:solidFill>
                  <a:srgbClr val="FFC000"/>
                </a:solidFill>
              </a:rPr>
              <a:t>netscape navigator web browser</a:t>
            </a:r>
            <a:r>
              <a:rPr lang="en-US" dirty="0"/>
              <a:t>.</a:t>
            </a:r>
          </a:p>
          <a:p>
            <a:r>
              <a:rPr lang="en-US" dirty="0"/>
              <a:t>This evolved to </a:t>
            </a:r>
            <a:r>
              <a:rPr lang="en-US" dirty="0">
                <a:solidFill>
                  <a:srgbClr val="FFC000"/>
                </a:solidFill>
              </a:rPr>
              <a:t>Spider Monkey</a:t>
            </a:r>
            <a:r>
              <a:rPr lang="en-US" dirty="0">
                <a:solidFill>
                  <a:schemeClr val="tx1"/>
                </a:solidFill>
              </a:rPr>
              <a:t>,</a:t>
            </a:r>
            <a:r>
              <a:rPr lang="en-US" dirty="0">
                <a:solidFill>
                  <a:srgbClr val="FFC000"/>
                </a:solidFill>
              </a:rPr>
              <a:t> </a:t>
            </a:r>
            <a:r>
              <a:rPr lang="en-US" dirty="0"/>
              <a:t>JS engine used in Firefox.</a:t>
            </a:r>
          </a:p>
          <a:p>
            <a:r>
              <a:rPr lang="en-US" dirty="0">
                <a:solidFill>
                  <a:srgbClr val="FFC000"/>
                </a:solidFill>
              </a:rPr>
              <a:t>Google v8</a:t>
            </a:r>
            <a:r>
              <a:rPr lang="en-US" dirty="0"/>
              <a:t>, first JS engine which supports </a:t>
            </a:r>
            <a:r>
              <a:rPr lang="en-US" dirty="0">
                <a:solidFill>
                  <a:srgbClr val="FFC000"/>
                </a:solidFill>
              </a:rPr>
              <a:t>just in time compilation</a:t>
            </a:r>
            <a:r>
              <a:rPr lang="en-US" dirty="0"/>
              <a:t>.</a:t>
            </a:r>
          </a:p>
        </p:txBody>
      </p:sp>
    </p:spTree>
    <p:extLst>
      <p:ext uri="{BB962C8B-B14F-4D97-AF65-F5344CB8AC3E}">
        <p14:creationId xmlns:p14="http://schemas.microsoft.com/office/powerpoint/2010/main" val="408951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751012" y="3883741"/>
            <a:ext cx="8676222" cy="1335959"/>
          </a:xfrm>
        </p:spPr>
        <p:txBody>
          <a:bodyPr vert="horz" lIns="91440" tIns="45720" rIns="91440" bIns="45720" rtlCol="0" anchor="b">
            <a:normAutofit/>
          </a:bodyPr>
          <a:lstStyle/>
          <a:p>
            <a:pPr algn="ctr"/>
            <a:r>
              <a:rPr lang="en-US" sz="4400" dirty="0">
                <a:effectLst>
                  <a:glow rad="38100">
                    <a:schemeClr val="bg1">
                      <a:lumMod val="65000"/>
                      <a:lumOff val="35000"/>
                      <a:alpha val="50000"/>
                    </a:schemeClr>
                  </a:glow>
                  <a:outerShdw blurRad="28575" dist="31750" dir="13200000" algn="tl" rotWithShape="0">
                    <a:srgbClr val="000000">
                      <a:alpha val="25000"/>
                    </a:srgbClr>
                  </a:outerShdw>
                </a:effectLst>
              </a:rPr>
              <a:t>Standardizing Java Script</a:t>
            </a:r>
          </a:p>
        </p:txBody>
      </p:sp>
      <p:sp>
        <p:nvSpPr>
          <p:cNvPr id="15" name="Rounded Rectangle 7">
            <a:extLst>
              <a:ext uri="{FF2B5EF4-FFF2-40B4-BE49-F238E27FC236}">
                <a16:creationId xmlns:a16="http://schemas.microsoft.com/office/drawing/2014/main" id="{17A9517C-895B-4178-BFF8-7AD963B6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0307" y="824487"/>
            <a:ext cx="7811386" cy="2983054"/>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C9974450-4C8A-1D48-8416-4E2D429051DB}"/>
              </a:ext>
            </a:extLst>
          </p:cNvPr>
          <p:cNvPicPr>
            <a:picLocks noChangeAspect="1"/>
          </p:cNvPicPr>
          <p:nvPr/>
        </p:nvPicPr>
        <p:blipFill>
          <a:blip r:embed="rId3"/>
          <a:stretch>
            <a:fillRect/>
          </a:stretch>
        </p:blipFill>
        <p:spPr>
          <a:xfrm>
            <a:off x="2356104" y="1801529"/>
            <a:ext cx="3657600" cy="1028970"/>
          </a:xfrm>
          <a:custGeom>
            <a:avLst/>
            <a:gdLst>
              <a:gd name="connsiteX0" fmla="*/ 100793 w 3657600"/>
              <a:gd name="connsiteY0" fmla="*/ 0 h 2651760"/>
              <a:gd name="connsiteX1" fmla="*/ 3657600 w 3657600"/>
              <a:gd name="connsiteY1" fmla="*/ 0 h 2651760"/>
              <a:gd name="connsiteX2" fmla="*/ 3657600 w 3657600"/>
              <a:gd name="connsiteY2" fmla="*/ 2651760 h 2651760"/>
              <a:gd name="connsiteX3" fmla="*/ 100793 w 3657600"/>
              <a:gd name="connsiteY3" fmla="*/ 2651760 h 2651760"/>
              <a:gd name="connsiteX4" fmla="*/ 0 w 3657600"/>
              <a:gd name="connsiteY4" fmla="*/ 2550967 h 2651760"/>
              <a:gd name="connsiteX5" fmla="*/ 0 w 3657600"/>
              <a:gd name="connsiteY5" fmla="*/ 100793 h 2651760"/>
              <a:gd name="connsiteX6" fmla="*/ 100793 w 3657600"/>
              <a:gd name="connsiteY6" fmla="*/ 0 h 265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p:spPr>
      </p:pic>
      <p:pic>
        <p:nvPicPr>
          <p:cNvPr id="7" name="Picture 6">
            <a:extLst>
              <a:ext uri="{FF2B5EF4-FFF2-40B4-BE49-F238E27FC236}">
                <a16:creationId xmlns:a16="http://schemas.microsoft.com/office/drawing/2014/main" id="{F3643993-CE68-F94C-8705-7F1829488DBB}"/>
              </a:ext>
            </a:extLst>
          </p:cNvPr>
          <p:cNvPicPr>
            <a:picLocks noChangeAspect="1"/>
          </p:cNvPicPr>
          <p:nvPr/>
        </p:nvPicPr>
        <p:blipFill>
          <a:blip r:embed="rId4"/>
          <a:stretch>
            <a:fillRect/>
          </a:stretch>
        </p:blipFill>
        <p:spPr>
          <a:xfrm>
            <a:off x="6172624" y="1630440"/>
            <a:ext cx="3656395" cy="1371147"/>
          </a:xfrm>
          <a:custGeom>
            <a:avLst/>
            <a:gdLst>
              <a:gd name="connsiteX0" fmla="*/ 0 w 3656395"/>
              <a:gd name="connsiteY0" fmla="*/ 0 h 2651760"/>
              <a:gd name="connsiteX1" fmla="*/ 3555602 w 3656395"/>
              <a:gd name="connsiteY1" fmla="*/ 0 h 2651760"/>
              <a:gd name="connsiteX2" fmla="*/ 3656395 w 3656395"/>
              <a:gd name="connsiteY2" fmla="*/ 100793 h 2651760"/>
              <a:gd name="connsiteX3" fmla="*/ 3656395 w 3656395"/>
              <a:gd name="connsiteY3" fmla="*/ 2550967 h 2651760"/>
              <a:gd name="connsiteX4" fmla="*/ 3555602 w 3656395"/>
              <a:gd name="connsiteY4" fmla="*/ 2651760 h 2651760"/>
              <a:gd name="connsiteX5" fmla="*/ 0 w 3656395"/>
              <a:gd name="connsiteY5" fmla="*/ 2651760 h 265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spTree>
    <p:extLst>
      <p:ext uri="{BB962C8B-B14F-4D97-AF65-F5344CB8AC3E}">
        <p14:creationId xmlns:p14="http://schemas.microsoft.com/office/powerpoint/2010/main" val="70801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643192" y="2330115"/>
            <a:ext cx="3643674" cy="1905000"/>
          </a:xfrm>
        </p:spPr>
        <p:txBody>
          <a:bodyPr>
            <a:normAutofit/>
          </a:bodyPr>
          <a:lstStyle/>
          <a:p>
            <a:pPr algn="ctr"/>
            <a:r>
              <a:rPr lang="en-US" sz="2800" dirty="0">
                <a:gradFill flip="none" rotWithShape="1">
                  <a:gsLst>
                    <a:gs pos="0">
                      <a:sysClr val="window" lastClr="FFFFFF"/>
                    </a:gs>
                    <a:gs pos="100000">
                      <a:sysClr val="window" lastClr="FFFFFF">
                        <a:lumMod val="65000"/>
                      </a:sysClr>
                    </a:gs>
                  </a:gsLst>
                  <a:lin ang="5580000" scaled="0"/>
                  <a:tileRect/>
                </a:gradFill>
              </a:rPr>
              <a:t>Evolution of ecma script</a:t>
            </a:r>
          </a:p>
        </p:txBody>
      </p:sp>
      <p:sp>
        <p:nvSpPr>
          <p:cNvPr id="15"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Content Placeholder 4">
            <a:extLst>
              <a:ext uri="{FF2B5EF4-FFF2-40B4-BE49-F238E27FC236}">
                <a16:creationId xmlns:a16="http://schemas.microsoft.com/office/drawing/2014/main" id="{E18D896D-4A88-D94E-B4D9-3D5039DBD8D5}"/>
              </a:ext>
            </a:extLst>
          </p:cNvPr>
          <p:cNvPicPr>
            <a:picLocks noChangeAspect="1"/>
          </p:cNvPicPr>
          <p:nvPr/>
        </p:nvPicPr>
        <p:blipFill>
          <a:blip r:embed="rId2"/>
          <a:stretch>
            <a:fillRect/>
          </a:stretch>
        </p:blipFill>
        <p:spPr>
          <a:xfrm>
            <a:off x="5128626" y="1380102"/>
            <a:ext cx="5934182" cy="3753369"/>
          </a:xfrm>
          <a:prstGeom prst="rect">
            <a:avLst/>
          </a:prstGeom>
        </p:spPr>
      </p:pic>
    </p:spTree>
    <p:extLst>
      <p:ext uri="{BB962C8B-B14F-4D97-AF65-F5344CB8AC3E}">
        <p14:creationId xmlns:p14="http://schemas.microsoft.com/office/powerpoint/2010/main" val="153160509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00B-C4B7-EC4B-A77A-761E5C485250}"/>
              </a:ext>
            </a:extLst>
          </p:cNvPr>
          <p:cNvSpPr>
            <a:spLocks noGrp="1"/>
          </p:cNvSpPr>
          <p:nvPr>
            <p:ph type="title"/>
          </p:nvPr>
        </p:nvSpPr>
        <p:spPr>
          <a:xfrm>
            <a:off x="1141413" y="609600"/>
            <a:ext cx="9905998" cy="1468582"/>
          </a:xfrm>
        </p:spPr>
        <p:txBody>
          <a:bodyPr>
            <a:normAutofit/>
          </a:bodyPr>
          <a:lstStyle/>
          <a:p>
            <a:r>
              <a:rPr lang="en-US" dirty="0"/>
              <a:t>JAVASCRIPT runtime Environment</a:t>
            </a:r>
          </a:p>
        </p:txBody>
      </p:sp>
      <p:pic>
        <p:nvPicPr>
          <p:cNvPr id="5" name="Content Placeholder 4">
            <a:extLst>
              <a:ext uri="{FF2B5EF4-FFF2-40B4-BE49-F238E27FC236}">
                <a16:creationId xmlns:a16="http://schemas.microsoft.com/office/drawing/2014/main" id="{4086D37C-CF30-8342-9328-7F7AAA2D831A}"/>
              </a:ext>
            </a:extLst>
          </p:cNvPr>
          <p:cNvPicPr>
            <a:picLocks noGrp="1" noChangeAspect="1"/>
          </p:cNvPicPr>
          <p:nvPr>
            <p:ph idx="1"/>
          </p:nvPr>
        </p:nvPicPr>
        <p:blipFill>
          <a:blip r:embed="rId3"/>
          <a:stretch>
            <a:fillRect/>
          </a:stretch>
        </p:blipFill>
        <p:spPr>
          <a:xfrm>
            <a:off x="7232835" y="2762249"/>
            <a:ext cx="1437747" cy="1660598"/>
          </a:xfrm>
        </p:spPr>
      </p:pic>
      <p:pic>
        <p:nvPicPr>
          <p:cNvPr id="9" name="Picture 8">
            <a:extLst>
              <a:ext uri="{FF2B5EF4-FFF2-40B4-BE49-F238E27FC236}">
                <a16:creationId xmlns:a16="http://schemas.microsoft.com/office/drawing/2014/main" id="{37AA10E5-9489-1543-8BDD-95D447A9DF2C}"/>
              </a:ext>
            </a:extLst>
          </p:cNvPr>
          <p:cNvPicPr>
            <a:picLocks noChangeAspect="1"/>
          </p:cNvPicPr>
          <p:nvPr/>
        </p:nvPicPr>
        <p:blipFill>
          <a:blip r:embed="rId4"/>
          <a:stretch>
            <a:fillRect/>
          </a:stretch>
        </p:blipFill>
        <p:spPr>
          <a:xfrm>
            <a:off x="2526240" y="2762248"/>
            <a:ext cx="2568393" cy="1660599"/>
          </a:xfrm>
          <a:prstGeom prst="rect">
            <a:avLst/>
          </a:prstGeom>
        </p:spPr>
      </p:pic>
      <p:cxnSp>
        <p:nvCxnSpPr>
          <p:cNvPr id="11" name="Straight Connector 10">
            <a:extLst>
              <a:ext uri="{FF2B5EF4-FFF2-40B4-BE49-F238E27FC236}">
                <a16:creationId xmlns:a16="http://schemas.microsoft.com/office/drawing/2014/main" id="{EFBBB23A-AA67-1C4F-9C58-E8AB5ACA40F8}"/>
              </a:ext>
            </a:extLst>
          </p:cNvPr>
          <p:cNvCxnSpPr/>
          <p:nvPr/>
        </p:nvCxnSpPr>
        <p:spPr>
          <a:xfrm>
            <a:off x="6094412" y="2370667"/>
            <a:ext cx="0" cy="28786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14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33C474-2850-AC48-996A-F5F87F80F1C5}"/>
              </a:ext>
            </a:extLst>
          </p:cNvPr>
          <p:cNvPicPr>
            <a:picLocks noChangeAspect="1"/>
          </p:cNvPicPr>
          <p:nvPr/>
        </p:nvPicPr>
        <p:blipFill rotWithShape="1">
          <a:blip r:embed="rId3">
            <a:alphaModFix amt="15000"/>
          </a:blip>
          <a:srcRect t="2597"/>
          <a:stretch/>
        </p:blipFill>
        <p:spPr>
          <a:xfrm>
            <a:off x="20" y="10"/>
            <a:ext cx="12191980" cy="6857990"/>
          </a:xfrm>
          <a:prstGeom prst="rect">
            <a:avLst/>
          </a:prstGeom>
        </p:spPr>
      </p:pic>
      <p:sp>
        <p:nvSpPr>
          <p:cNvPr id="8" name="Title 1">
            <a:extLst>
              <a:ext uri="{FF2B5EF4-FFF2-40B4-BE49-F238E27FC236}">
                <a16:creationId xmlns:a16="http://schemas.microsoft.com/office/drawing/2014/main" id="{86E43687-A67C-5E4F-97F2-268453521AB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Part -2</a:t>
            </a:r>
          </a:p>
        </p:txBody>
      </p:sp>
    </p:spTree>
    <p:extLst>
      <p:ext uri="{BB962C8B-B14F-4D97-AF65-F5344CB8AC3E}">
        <p14:creationId xmlns:p14="http://schemas.microsoft.com/office/powerpoint/2010/main" val="363451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ECDC-006F-8A4B-9C40-25014A505C2F}"/>
              </a:ext>
            </a:extLst>
          </p:cNvPr>
          <p:cNvSpPr>
            <a:spLocks noGrp="1"/>
          </p:cNvSpPr>
          <p:nvPr>
            <p:ph type="title"/>
          </p:nvPr>
        </p:nvSpPr>
        <p:spPr>
          <a:xfrm>
            <a:off x="1141413" y="329045"/>
            <a:ext cx="9905998" cy="1011382"/>
          </a:xfrm>
        </p:spPr>
        <p:txBody>
          <a:bodyPr/>
          <a:lstStyle/>
          <a:p>
            <a:r>
              <a:rPr lang="en-US" dirty="0"/>
              <a:t>Internals of browser</a:t>
            </a:r>
          </a:p>
        </p:txBody>
      </p:sp>
      <p:sp>
        <p:nvSpPr>
          <p:cNvPr id="3" name="Rounded Rectangle 2">
            <a:extLst>
              <a:ext uri="{FF2B5EF4-FFF2-40B4-BE49-F238E27FC236}">
                <a16:creationId xmlns:a16="http://schemas.microsoft.com/office/drawing/2014/main" id="{CDE116B8-4221-7946-8A2A-C59D626B74AC}"/>
              </a:ext>
            </a:extLst>
          </p:cNvPr>
          <p:cNvSpPr/>
          <p:nvPr/>
        </p:nvSpPr>
        <p:spPr>
          <a:xfrm>
            <a:off x="974557" y="1780674"/>
            <a:ext cx="2478505" cy="4451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Rendering engine</a:t>
            </a:r>
            <a:r>
              <a:rPr lang="en-US" dirty="0"/>
              <a:t> (WebKit)</a:t>
            </a:r>
          </a:p>
          <a:p>
            <a:pPr algn="ctr"/>
            <a:endParaRPr lang="en-US" dirty="0"/>
          </a:p>
          <a:p>
            <a:pPr marL="285750" indent="-285750">
              <a:buFont typeface="Arial" panose="020B0604020202020204" pitchFamily="34" charset="0"/>
              <a:buChar char="•"/>
            </a:pPr>
            <a:r>
              <a:rPr lang="en-US" dirty="0"/>
              <a:t>HTML parser</a:t>
            </a:r>
          </a:p>
          <a:p>
            <a:pPr marL="285750" indent="-285750">
              <a:buFont typeface="Arial" panose="020B0604020202020204" pitchFamily="34" charset="0"/>
              <a:buChar char="•"/>
            </a:pPr>
            <a:r>
              <a:rPr lang="en-US" dirty="0"/>
              <a:t>CSS parser</a:t>
            </a:r>
          </a:p>
          <a:p>
            <a:pPr marL="285750" indent="-285750">
              <a:buFont typeface="Arial" panose="020B0604020202020204" pitchFamily="34" charset="0"/>
              <a:buChar char="•"/>
            </a:pPr>
            <a:r>
              <a:rPr lang="en-US" dirty="0"/>
              <a:t>Event loop</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6" name="Rounded Rectangle 35">
            <a:extLst>
              <a:ext uri="{FF2B5EF4-FFF2-40B4-BE49-F238E27FC236}">
                <a16:creationId xmlns:a16="http://schemas.microsoft.com/office/drawing/2014/main" id="{707B95A6-BDE8-3E4C-B86A-29BE86DC9518}"/>
              </a:ext>
            </a:extLst>
          </p:cNvPr>
          <p:cNvSpPr/>
          <p:nvPr/>
        </p:nvSpPr>
        <p:spPr>
          <a:xfrm>
            <a:off x="4480174" y="1793435"/>
            <a:ext cx="2363788" cy="4438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Web APIs</a:t>
            </a:r>
          </a:p>
          <a:p>
            <a:pPr algn="ctr"/>
            <a:endParaRPr lang="en-US" dirty="0"/>
          </a:p>
          <a:p>
            <a:pPr algn="ctr"/>
            <a:endParaRPr lang="en-US" dirty="0"/>
          </a:p>
          <a:p>
            <a:pPr marL="285750" indent="-285750">
              <a:buFont typeface="Arial" panose="020B0604020202020204" pitchFamily="34" charset="0"/>
              <a:buChar char="•"/>
            </a:pPr>
            <a:r>
              <a:rPr lang="en-US" dirty="0"/>
              <a:t>DOM</a:t>
            </a:r>
          </a:p>
          <a:p>
            <a:pPr marL="285750" indent="-285750">
              <a:buFont typeface="Arial" panose="020B0604020202020204" pitchFamily="34" charset="0"/>
              <a:buChar char="•"/>
            </a:pPr>
            <a:r>
              <a:rPr lang="en-US" dirty="0"/>
              <a:t>Console</a:t>
            </a:r>
          </a:p>
          <a:p>
            <a:pPr marL="285750" indent="-285750">
              <a:buFont typeface="Arial" panose="020B0604020202020204" pitchFamily="34" charset="0"/>
              <a:buChar char="•"/>
            </a:pPr>
            <a:r>
              <a:rPr lang="en-US" dirty="0"/>
              <a:t>Fetch</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endParaRPr lang="en-US" dirty="0"/>
          </a:p>
          <a:p>
            <a:pPr algn="ctr"/>
            <a:endParaRPr lang="en-US" dirty="0"/>
          </a:p>
        </p:txBody>
      </p:sp>
      <p:sp>
        <p:nvSpPr>
          <p:cNvPr id="38" name="Rounded Rectangle 37">
            <a:extLst>
              <a:ext uri="{FF2B5EF4-FFF2-40B4-BE49-F238E27FC236}">
                <a16:creationId xmlns:a16="http://schemas.microsoft.com/office/drawing/2014/main" id="{510E6963-B8F3-424C-A82B-F00870784695}"/>
              </a:ext>
            </a:extLst>
          </p:cNvPr>
          <p:cNvSpPr/>
          <p:nvPr/>
        </p:nvSpPr>
        <p:spPr>
          <a:xfrm>
            <a:off x="7871074" y="3150714"/>
            <a:ext cx="2177716" cy="17116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 Runtime</a:t>
            </a:r>
          </a:p>
        </p:txBody>
      </p:sp>
    </p:spTree>
    <p:extLst>
      <p:ext uri="{BB962C8B-B14F-4D97-AF65-F5344CB8AC3E}">
        <p14:creationId xmlns:p14="http://schemas.microsoft.com/office/powerpoint/2010/main" val="2356485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120</TotalTime>
  <Words>657</Words>
  <Application>Microsoft Macintosh PowerPoint</Application>
  <PresentationFormat>Widescreen</PresentationFormat>
  <Paragraphs>201</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Mesh</vt:lpstr>
      <vt:lpstr>JS history &amp; runtime</vt:lpstr>
      <vt:lpstr>Agenda</vt:lpstr>
      <vt:lpstr>Part -1</vt:lpstr>
      <vt:lpstr>History of java script</vt:lpstr>
      <vt:lpstr>Standardizing Java Script</vt:lpstr>
      <vt:lpstr>Evolution of ecma script</vt:lpstr>
      <vt:lpstr>JAVASCRIPT runtime Environment</vt:lpstr>
      <vt:lpstr>Part -2</vt:lpstr>
      <vt:lpstr>Internals of browser</vt:lpstr>
      <vt:lpstr>JS execution in browser</vt:lpstr>
      <vt:lpstr>Asynchronous execution</vt:lpstr>
      <vt:lpstr>Notes</vt:lpstr>
      <vt:lpstr>PowerPoint Presentation</vt:lpstr>
      <vt:lpstr>Features of NODE js</vt:lpstr>
      <vt:lpstr>BLOCKING Single Threaded and Synchronous</vt:lpstr>
      <vt:lpstr>JS execution in NODE</vt:lpstr>
      <vt:lpstr>Synchronous to asynchronous</vt:lpstr>
      <vt:lpstr>Events</vt:lpstr>
      <vt:lpstr>Event | EVENT-Emitter |EVENT-LISTENER</vt:lpstr>
      <vt:lpstr>Implementing events</vt:lpstr>
      <vt:lpstr>How event works?</vt:lpstr>
      <vt:lpstr>References:  Online: JS conference EU : https://www.youtube.com/watch?v=8aGhZQkoFbQ&amp;t=702s ECMA international: https://www.ecma-international.org/ MDN docs: https://developer.mozilla.org/en-US/docs/Web/JavaScript/A_re-introduction_to_JavaScript Web API: https://developer.mozilla.org/en-US/docs/Web/API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history &amp; runtime</dc:title>
  <dc:creator>Abhishek Das (Financial Services)</dc:creator>
  <cp:lastModifiedBy>Abhishek Das (Financial Services)</cp:lastModifiedBy>
  <cp:revision>10</cp:revision>
  <dcterms:created xsi:type="dcterms:W3CDTF">2019-05-24T08:34:17Z</dcterms:created>
  <dcterms:modified xsi:type="dcterms:W3CDTF">2019-06-27T17:05:29Z</dcterms:modified>
</cp:coreProperties>
</file>